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9" r:id="rId5"/>
    <p:sldId id="284" r:id="rId6"/>
    <p:sldId id="285" r:id="rId7"/>
    <p:sldId id="286" r:id="rId8"/>
    <p:sldId id="287" r:id="rId9"/>
    <p:sldId id="280" r:id="rId10"/>
    <p:sldId id="288" r:id="rId11"/>
    <p:sldId id="294" r:id="rId12"/>
    <p:sldId id="289" r:id="rId13"/>
    <p:sldId id="295" r:id="rId14"/>
    <p:sldId id="290" r:id="rId15"/>
    <p:sldId id="296" r:id="rId16"/>
    <p:sldId id="291" r:id="rId17"/>
    <p:sldId id="297" r:id="rId18"/>
    <p:sldId id="292" r:id="rId19"/>
    <p:sldId id="298" r:id="rId20"/>
    <p:sldId id="293" r:id="rId21"/>
    <p:sldId id="299" r:id="rId2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98B8D-1BEF-4279-AF24-6FA73948EA04}" v="1" dt="2022-07-13T18:32:49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2" autoAdjust="0"/>
    <p:restoredTop sz="95161" autoAdjust="0"/>
  </p:normalViewPr>
  <p:slideViewPr>
    <p:cSldViewPr snapToGrid="0" showGuides="1">
      <p:cViewPr varScale="1">
        <p:scale>
          <a:sx n="114" d="100"/>
          <a:sy n="114" d="100"/>
        </p:scale>
        <p:origin x="3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Microsoft_Excel_Worksheet29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BEV_sale!$C$3</c:f>
          <c:strCache>
            <c:ptCount val="1"/>
            <c:pt idx="0">
              <c:v>Day_cab+BEV_sales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</c:v>
                </c:pt>
                <c:pt idx="9">
                  <c:v>10</c:v>
                </c:pt>
                <c:pt idx="10">
                  <c:v>90</c:v>
                </c:pt>
                <c:pt idx="11">
                  <c:v>240</c:v>
                </c:pt>
                <c:pt idx="12">
                  <c:v>470</c:v>
                </c:pt>
                <c:pt idx="13">
                  <c:v>1440</c:v>
                </c:pt>
                <c:pt idx="14">
                  <c:v>3480</c:v>
                </c:pt>
                <c:pt idx="15">
                  <c:v>8970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67-4992-92D5-9E639515EBBE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</c:v>
                </c:pt>
                <c:pt idx="10">
                  <c:v>90</c:v>
                </c:pt>
                <c:pt idx="11">
                  <c:v>240</c:v>
                </c:pt>
                <c:pt idx="12">
                  <c:v>470</c:v>
                </c:pt>
                <c:pt idx="13">
                  <c:v>1440</c:v>
                </c:pt>
                <c:pt idx="14">
                  <c:v>3480</c:v>
                </c:pt>
                <c:pt idx="15">
                  <c:v>8970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67-4992-92D5-9E639515EBBE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350</c:v>
                </c:pt>
                <c:pt idx="7">
                  <c:v>2520</c:v>
                </c:pt>
                <c:pt idx="8">
                  <c:v>12590</c:v>
                </c:pt>
                <c:pt idx="9">
                  <c:v>44590</c:v>
                </c:pt>
                <c:pt idx="10">
                  <c:v>87750</c:v>
                </c:pt>
                <c:pt idx="11">
                  <c:v>85450</c:v>
                </c:pt>
                <c:pt idx="12">
                  <c:v>82910</c:v>
                </c:pt>
                <c:pt idx="13">
                  <c:v>88150</c:v>
                </c:pt>
                <c:pt idx="14">
                  <c:v>90160</c:v>
                </c:pt>
                <c:pt idx="15">
                  <c:v>90590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67-4992-92D5-9E639515E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</c:v>
                      </c:pt>
                      <c:pt idx="6">
                        <c:v>350</c:v>
                      </c:pt>
                      <c:pt idx="7">
                        <c:v>2520</c:v>
                      </c:pt>
                      <c:pt idx="8">
                        <c:v>12590</c:v>
                      </c:pt>
                      <c:pt idx="9">
                        <c:v>44590</c:v>
                      </c:pt>
                      <c:pt idx="10">
                        <c:v>87750</c:v>
                      </c:pt>
                      <c:pt idx="11">
                        <c:v>85450</c:v>
                      </c:pt>
                      <c:pt idx="12">
                        <c:v>82910</c:v>
                      </c:pt>
                      <c:pt idx="13">
                        <c:v>88150</c:v>
                      </c:pt>
                      <c:pt idx="14">
                        <c:v>90160</c:v>
                      </c:pt>
                      <c:pt idx="15">
                        <c:v>90590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4C67-4992-92D5-9E639515EBBE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BEV_stock!$C$3</c:f>
          <c:strCache>
            <c:ptCount val="1"/>
            <c:pt idx="0">
              <c:v>Day_cab+BEV_stocks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05-4AAF-913A-84F6C119648F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05-4AAF-913A-84F6C119648F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260</c:v>
                </c:pt>
                <c:pt idx="7">
                  <c:v>710</c:v>
                </c:pt>
                <c:pt idx="8">
                  <c:v>2510</c:v>
                </c:pt>
                <c:pt idx="9">
                  <c:v>13280</c:v>
                </c:pt>
                <c:pt idx="10">
                  <c:v>62940</c:v>
                </c:pt>
                <c:pt idx="11">
                  <c:v>104540</c:v>
                </c:pt>
                <c:pt idx="12">
                  <c:v>161230</c:v>
                </c:pt>
                <c:pt idx="13">
                  <c:v>233340</c:v>
                </c:pt>
                <c:pt idx="14">
                  <c:v>316020</c:v>
                </c:pt>
                <c:pt idx="15">
                  <c:v>404230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05-4AAF-913A-84F6C1196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100</c:v>
                      </c:pt>
                      <c:pt idx="6">
                        <c:v>260</c:v>
                      </c:pt>
                      <c:pt idx="7">
                        <c:v>710</c:v>
                      </c:pt>
                      <c:pt idx="8">
                        <c:v>2510</c:v>
                      </c:pt>
                      <c:pt idx="9">
                        <c:v>13280</c:v>
                      </c:pt>
                      <c:pt idx="10">
                        <c:v>62940</c:v>
                      </c:pt>
                      <c:pt idx="11">
                        <c:v>104540</c:v>
                      </c:pt>
                      <c:pt idx="12">
                        <c:v>161230</c:v>
                      </c:pt>
                      <c:pt idx="13">
                        <c:v>233340</c:v>
                      </c:pt>
                      <c:pt idx="14">
                        <c:v>316020</c:v>
                      </c:pt>
                      <c:pt idx="15">
                        <c:v>404230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9405-4AAF-913A-84F6C119648F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BEV_stock!$C$23</c:f>
          <c:strCache>
            <c:ptCount val="1"/>
            <c:pt idx="0">
              <c:v>Sleeper+BEV_stocks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27-4069-AAA6-694362233246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627-4069-AAA6-694362233246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200</c:v>
                </c:pt>
                <c:pt idx="11">
                  <c:v>380</c:v>
                </c:pt>
                <c:pt idx="12">
                  <c:v>1220</c:v>
                </c:pt>
                <c:pt idx="13">
                  <c:v>4210</c:v>
                </c:pt>
                <c:pt idx="14">
                  <c:v>13720</c:v>
                </c:pt>
                <c:pt idx="15">
                  <c:v>35760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627-4069-AAA6-694362233246}"/>
            </c:ext>
          </c:extLst>
        </c:ser>
        <c:ser>
          <c:idx val="3"/>
          <c:order val="3"/>
          <c:tx>
            <c:strRef>
              <c:f>BEV_stock!$G$4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140</c:v>
                </c:pt>
                <c:pt idx="10">
                  <c:v>6400</c:v>
                </c:pt>
                <c:pt idx="11">
                  <c:v>11880</c:v>
                </c:pt>
                <c:pt idx="12">
                  <c:v>22750</c:v>
                </c:pt>
                <c:pt idx="13">
                  <c:v>42500</c:v>
                </c:pt>
                <c:pt idx="14">
                  <c:v>73410</c:v>
                </c:pt>
                <c:pt idx="15">
                  <c:v>116240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627-4069-AAA6-694362233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BEV_stock!$C$43</c:f>
          <c:strCache>
            <c:ptCount val="1"/>
            <c:pt idx="0">
              <c:v>Bus+BEV_stocks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BEV_stock!$D$45:$D$60</c:f>
              <c:numCache>
                <c:formatCode>General</c:formatCode>
                <c:ptCount val="16"/>
                <c:pt idx="0">
                  <c:v>200</c:v>
                </c:pt>
                <c:pt idx="1">
                  <c:v>560</c:v>
                </c:pt>
                <c:pt idx="2">
                  <c:v>1260</c:v>
                </c:pt>
                <c:pt idx="3">
                  <c:v>2620</c:v>
                </c:pt>
                <c:pt idx="4">
                  <c:v>4910</c:v>
                </c:pt>
                <c:pt idx="5">
                  <c:v>8220</c:v>
                </c:pt>
                <c:pt idx="6">
                  <c:v>12540</c:v>
                </c:pt>
                <c:pt idx="7">
                  <c:v>17860</c:v>
                </c:pt>
                <c:pt idx="8">
                  <c:v>23660</c:v>
                </c:pt>
                <c:pt idx="9">
                  <c:v>29620</c:v>
                </c:pt>
                <c:pt idx="10">
                  <c:v>35610</c:v>
                </c:pt>
                <c:pt idx="11">
                  <c:v>41600</c:v>
                </c:pt>
                <c:pt idx="12">
                  <c:v>47390</c:v>
                </c:pt>
                <c:pt idx="13">
                  <c:v>53020</c:v>
                </c:pt>
                <c:pt idx="14">
                  <c:v>58310</c:v>
                </c:pt>
                <c:pt idx="15">
                  <c:v>62940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3F-403C-97CC-C04BFDF56131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BEV_stock!$E$45:$E$60</c:f>
              <c:numCache>
                <c:formatCode>General</c:formatCode>
                <c:ptCount val="16"/>
                <c:pt idx="0">
                  <c:v>480</c:v>
                </c:pt>
                <c:pt idx="1">
                  <c:v>840</c:v>
                </c:pt>
                <c:pt idx="2">
                  <c:v>6540</c:v>
                </c:pt>
                <c:pt idx="3">
                  <c:v>12370</c:v>
                </c:pt>
                <c:pt idx="4">
                  <c:v>18260</c:v>
                </c:pt>
                <c:pt idx="5">
                  <c:v>24200</c:v>
                </c:pt>
                <c:pt idx="6">
                  <c:v>30160</c:v>
                </c:pt>
                <c:pt idx="7">
                  <c:v>36130</c:v>
                </c:pt>
                <c:pt idx="8">
                  <c:v>42090</c:v>
                </c:pt>
                <c:pt idx="9">
                  <c:v>48030</c:v>
                </c:pt>
                <c:pt idx="10">
                  <c:v>53950</c:v>
                </c:pt>
                <c:pt idx="11">
                  <c:v>59830</c:v>
                </c:pt>
                <c:pt idx="12">
                  <c:v>65620</c:v>
                </c:pt>
                <c:pt idx="13">
                  <c:v>71250</c:v>
                </c:pt>
                <c:pt idx="14">
                  <c:v>71540</c:v>
                </c:pt>
                <c:pt idx="15">
                  <c:v>71700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3F-403C-97CC-C04BFDF56131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BEV_stock!$F$45:$F$60</c:f>
              <c:numCache>
                <c:formatCode>General</c:formatCode>
                <c:ptCount val="16"/>
                <c:pt idx="0">
                  <c:v>200</c:v>
                </c:pt>
                <c:pt idx="1">
                  <c:v>5830</c:v>
                </c:pt>
                <c:pt idx="2">
                  <c:v>11620</c:v>
                </c:pt>
                <c:pt idx="3">
                  <c:v>17510</c:v>
                </c:pt>
                <c:pt idx="4">
                  <c:v>23460</c:v>
                </c:pt>
                <c:pt idx="5">
                  <c:v>29450</c:v>
                </c:pt>
                <c:pt idx="6">
                  <c:v>35440</c:v>
                </c:pt>
                <c:pt idx="7">
                  <c:v>41430</c:v>
                </c:pt>
                <c:pt idx="8">
                  <c:v>47420</c:v>
                </c:pt>
                <c:pt idx="9">
                  <c:v>53420</c:v>
                </c:pt>
                <c:pt idx="10">
                  <c:v>59420</c:v>
                </c:pt>
                <c:pt idx="11">
                  <c:v>65420</c:v>
                </c:pt>
                <c:pt idx="12">
                  <c:v>71220</c:v>
                </c:pt>
                <c:pt idx="13">
                  <c:v>71590</c:v>
                </c:pt>
                <c:pt idx="14">
                  <c:v>71800</c:v>
                </c:pt>
                <c:pt idx="15">
                  <c:v>71910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3F-403C-97CC-C04BFDF56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200</c:v>
                      </c:pt>
                      <c:pt idx="1">
                        <c:v>5830</c:v>
                      </c:pt>
                      <c:pt idx="2">
                        <c:v>11620</c:v>
                      </c:pt>
                      <c:pt idx="3">
                        <c:v>17510</c:v>
                      </c:pt>
                      <c:pt idx="4">
                        <c:v>23470</c:v>
                      </c:pt>
                      <c:pt idx="5">
                        <c:v>29460</c:v>
                      </c:pt>
                      <c:pt idx="6">
                        <c:v>35450</c:v>
                      </c:pt>
                      <c:pt idx="7">
                        <c:v>41440</c:v>
                      </c:pt>
                      <c:pt idx="8">
                        <c:v>47430</c:v>
                      </c:pt>
                      <c:pt idx="9">
                        <c:v>53430</c:v>
                      </c:pt>
                      <c:pt idx="10">
                        <c:v>59430</c:v>
                      </c:pt>
                      <c:pt idx="11">
                        <c:v>65430</c:v>
                      </c:pt>
                      <c:pt idx="12">
                        <c:v>71230</c:v>
                      </c:pt>
                      <c:pt idx="13">
                        <c:v>71600</c:v>
                      </c:pt>
                      <c:pt idx="14">
                        <c:v>71810</c:v>
                      </c:pt>
                      <c:pt idx="15">
                        <c:v>71920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693F-403C-97CC-C04BFDF56131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BEV_incentive!$R$23</c:f>
          <c:strCache>
            <c:ptCount val="1"/>
            <c:pt idx="0">
              <c:v>Sleeper+BEV_incentive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13-4780-9802-D9EE846C387B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13-4780-9802-D9EE846C387B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930967906.22117198</c:v>
                </c:pt>
                <c:pt idx="11">
                  <c:v>1498762362.4505649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013-4780-9802-D9EE846C387B}"/>
            </c:ext>
          </c:extLst>
        </c:ser>
        <c:ser>
          <c:idx val="3"/>
          <c:order val="3"/>
          <c:tx>
            <c:strRef>
              <c:f>BEV_incentive!$V$4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548782109.70844805</c:v>
                </c:pt>
                <c:pt idx="10">
                  <c:v>1834891908.785078</c:v>
                </c:pt>
                <c:pt idx="11">
                  <c:v>2469483866.6063738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013-4780-9802-D9EE846C3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BEV_incentive!$R$43</c:f>
          <c:strCache>
            <c:ptCount val="1"/>
            <c:pt idx="0">
              <c:v>Bus+BEV_incentive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57-4C1B-80E4-0D9AA9C2B6F3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481676196.13146698</c:v>
                </c:pt>
                <c:pt idx="3">
                  <c:v>981340031.14279997</c:v>
                </c:pt>
                <c:pt idx="4">
                  <c:v>1463511749.8570549</c:v>
                </c:pt>
                <c:pt idx="5">
                  <c:v>1922084998.5046849</c:v>
                </c:pt>
                <c:pt idx="6">
                  <c:v>2355447162.6418238</c:v>
                </c:pt>
                <c:pt idx="7">
                  <c:v>2695573062.3307085</c:v>
                </c:pt>
                <c:pt idx="8">
                  <c:v>2950866392.4081607</c:v>
                </c:pt>
                <c:pt idx="9">
                  <c:v>3129730847.7110066</c:v>
                </c:pt>
                <c:pt idx="10">
                  <c:v>3240570123.0760746</c:v>
                </c:pt>
                <c:pt idx="11">
                  <c:v>3294195515.2829518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57-4C1B-80E4-0D9AA9C2B6F3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499822005.78580803</c:v>
                </c:pt>
                <c:pt idx="3">
                  <c:v>964813739.55822802</c:v>
                </c:pt>
                <c:pt idx="4">
                  <c:v>1389926494.1881051</c:v>
                </c:pt>
                <c:pt idx="5">
                  <c:v>1775160269.6754322</c:v>
                </c:pt>
                <c:pt idx="6">
                  <c:v>2120515066.0202131</c:v>
                </c:pt>
                <c:pt idx="7">
                  <c:v>2375078247.0220771</c:v>
                </c:pt>
                <c:pt idx="8">
                  <c:v>2552142805.7285399</c:v>
                </c:pt>
                <c:pt idx="9">
                  <c:v>2665001735.1871171</c:v>
                </c:pt>
                <c:pt idx="10">
                  <c:v>2726948028.4453192</c:v>
                </c:pt>
                <c:pt idx="11">
                  <c:v>2757123165.1963673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57-4C1B-80E4-0D9AA9C2B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499822005.78580803</c:v>
                      </c:pt>
                      <c:pt idx="3">
                        <c:v>964813739.55822802</c:v>
                      </c:pt>
                      <c:pt idx="4">
                        <c:v>1389926494.1881051</c:v>
                      </c:pt>
                      <c:pt idx="5">
                        <c:v>1775160269.6754322</c:v>
                      </c:pt>
                      <c:pt idx="6">
                        <c:v>2120515066.0202131</c:v>
                      </c:pt>
                      <c:pt idx="7">
                        <c:v>2375078247.0220771</c:v>
                      </c:pt>
                      <c:pt idx="8">
                        <c:v>2552142805.7285399</c:v>
                      </c:pt>
                      <c:pt idx="9">
                        <c:v>2665001735.1871171</c:v>
                      </c:pt>
                      <c:pt idx="10">
                        <c:v>2726948028.4453192</c:v>
                      </c:pt>
                      <c:pt idx="11">
                        <c:v>2757123165.1963673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7157-4C1B-80E4-0D9AA9C2B6F3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BEV_incentive!$R$3</c:f>
          <c:strCache>
            <c:ptCount val="1"/>
            <c:pt idx="0">
              <c:v>Day_cab+BEV_incentive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BE-4F4A-9F2C-EDC38E43B1CD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499227.40730141202</c:v>
                </c:pt>
                <c:pt idx="10">
                  <c:v>3291225.2320399522</c:v>
                </c:pt>
                <c:pt idx="11">
                  <c:v>6793603.2482987419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BE-4F4A-9F2C-EDC38E43B1CD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1080279.55914677</c:v>
                </c:pt>
                <c:pt idx="6">
                  <c:v>35192138.34062317</c:v>
                </c:pt>
                <c:pt idx="7">
                  <c:v>217675736.29751718</c:v>
                </c:pt>
                <c:pt idx="8">
                  <c:v>858351032.86953819</c:v>
                </c:pt>
                <c:pt idx="9">
                  <c:v>2324602819.0365982</c:v>
                </c:pt>
                <c:pt idx="10">
                  <c:v>3939215824.9934783</c:v>
                </c:pt>
                <c:pt idx="11">
                  <c:v>4703736819.9730043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BE-4F4A-9F2C-EDC38E43B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1080279.55914677</c:v>
                      </c:pt>
                      <c:pt idx="6">
                        <c:v>35192138.34062317</c:v>
                      </c:pt>
                      <c:pt idx="7">
                        <c:v>217675736.29751718</c:v>
                      </c:pt>
                      <c:pt idx="8">
                        <c:v>858351032.86953819</c:v>
                      </c:pt>
                      <c:pt idx="9">
                        <c:v>2324602819.0365982</c:v>
                      </c:pt>
                      <c:pt idx="10">
                        <c:v>3939215824.9934783</c:v>
                      </c:pt>
                      <c:pt idx="11">
                        <c:v>4703736819.9730043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55BE-4F4A-9F2C-EDC38E43B1C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BEV_incentive!$R$3</c:f>
          <c:strCache>
            <c:ptCount val="1"/>
            <c:pt idx="0">
              <c:v>Day_cab+BEV_incentive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9B-48A3-BD47-07C72C3E7B59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9B-48A3-BD47-07C72C3E7B59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8334230.8213800304</c:v>
                </c:pt>
                <c:pt idx="6">
                  <c:v>18671395.651119731</c:v>
                </c:pt>
                <c:pt idx="7">
                  <c:v>40215676.116496533</c:v>
                </c:pt>
                <c:pt idx="8">
                  <c:v>99584414.782631934</c:v>
                </c:pt>
                <c:pt idx="9">
                  <c:v>314527719.65070295</c:v>
                </c:pt>
                <c:pt idx="10">
                  <c:v>754795199.02172494</c:v>
                </c:pt>
                <c:pt idx="11">
                  <c:v>754795199.02172494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9B-48A3-BD47-07C72C3E7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8334230.8213800304</c:v>
                      </c:pt>
                      <c:pt idx="6">
                        <c:v>18671395.651119731</c:v>
                      </c:pt>
                      <c:pt idx="7">
                        <c:v>40215676.116496533</c:v>
                      </c:pt>
                      <c:pt idx="8">
                        <c:v>99584414.782631934</c:v>
                      </c:pt>
                      <c:pt idx="9">
                        <c:v>314527719.65070295</c:v>
                      </c:pt>
                      <c:pt idx="10">
                        <c:v>754795199.02172494</c:v>
                      </c:pt>
                      <c:pt idx="11">
                        <c:v>754795199.02172494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609B-48A3-BD47-07C72C3E7B5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BEV_incentive!$R$23</c:f>
          <c:strCache>
            <c:ptCount val="1"/>
            <c:pt idx="0">
              <c:v>Sleeper+BEV_incentive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DF-49C1-B056-AF46E388EEC6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DF-49C1-B056-AF46E388EEC6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2524185.4735733299</c:v>
                </c:pt>
                <c:pt idx="11">
                  <c:v>2524185.4735733299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CDF-49C1-B056-AF46E388EEC6}"/>
            </c:ext>
          </c:extLst>
        </c:ser>
        <c:ser>
          <c:idx val="3"/>
          <c:order val="3"/>
          <c:tx>
            <c:strRef>
              <c:f>BEV_incentive!$V$4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3707854.4405892901</c:v>
                </c:pt>
                <c:pt idx="10">
                  <c:v>73588309.3764195</c:v>
                </c:pt>
                <c:pt idx="11">
                  <c:v>73588309.3764195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CDF-49C1-B056-AF46E388E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BEV_incentive!$R$43</c:f>
          <c:strCache>
            <c:ptCount val="1"/>
            <c:pt idx="0">
              <c:v>Bus+BEV_incentive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9A-47E9-A3EC-91B1612E4826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507695914.03207803</c:v>
                </c:pt>
                <c:pt idx="3">
                  <c:v>1003437176.9015</c:v>
                </c:pt>
                <c:pt idx="4">
                  <c:v>1479347909.1895061</c:v>
                </c:pt>
                <c:pt idx="5">
                  <c:v>1934340915.5612741</c:v>
                </c:pt>
                <c:pt idx="6">
                  <c:v>2365699971.8348999</c:v>
                </c:pt>
                <c:pt idx="7">
                  <c:v>2705979129.1358638</c:v>
                </c:pt>
                <c:pt idx="8">
                  <c:v>2961363991.0576</c:v>
                </c:pt>
                <c:pt idx="9">
                  <c:v>3140276110.447782</c:v>
                </c:pt>
                <c:pt idx="10">
                  <c:v>3251134719.1458902</c:v>
                </c:pt>
                <c:pt idx="11">
                  <c:v>3304764528.6025681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9A-47E9-A3EC-91B1612E4826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510476826.22666198</c:v>
                </c:pt>
                <c:pt idx="2">
                  <c:v>998973568.61654902</c:v>
                </c:pt>
                <c:pt idx="3">
                  <c:v>1456434362.8986909</c:v>
                </c:pt>
                <c:pt idx="4">
                  <c:v>1878910619.77793</c:v>
                </c:pt>
                <c:pt idx="5">
                  <c:v>2264388903.1980448</c:v>
                </c:pt>
                <c:pt idx="6">
                  <c:v>2552340737.8323088</c:v>
                </c:pt>
                <c:pt idx="7">
                  <c:v>2756083045.6955366</c:v>
                </c:pt>
                <c:pt idx="8">
                  <c:v>2888929077.7561817</c:v>
                </c:pt>
                <c:pt idx="9">
                  <c:v>2964320218.8156743</c:v>
                </c:pt>
                <c:pt idx="10">
                  <c:v>2995352901.4586744</c:v>
                </c:pt>
                <c:pt idx="11">
                  <c:v>2995352901.4586744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F9A-47E9-A3EC-91B1612E4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508555052.847754</c:v>
                      </c:pt>
                      <c:pt idx="2">
                        <c:v>993083219.94563198</c:v>
                      </c:pt>
                      <c:pt idx="3">
                        <c:v>1444491260.0383029</c:v>
                      </c:pt>
                      <c:pt idx="4">
                        <c:v>1859544786.147542</c:v>
                      </c:pt>
                      <c:pt idx="5">
                        <c:v>2234762565.4576349</c:v>
                      </c:pt>
                      <c:pt idx="6">
                        <c:v>2512454839.91011</c:v>
                      </c:pt>
                      <c:pt idx="7">
                        <c:v>2706622439.2700191</c:v>
                      </c:pt>
                      <c:pt idx="8">
                        <c:v>2831262333.4704061</c:v>
                      </c:pt>
                      <c:pt idx="9">
                        <c:v>2900488659.6645951</c:v>
                      </c:pt>
                      <c:pt idx="10">
                        <c:v>2928096773.6609159</c:v>
                      </c:pt>
                      <c:pt idx="11">
                        <c:v>2928096773.6609159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AF9A-47E9-A3EC-91B1612E4826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infrastructure_incentive!$R$3</c:f>
          <c:strCache>
            <c:ptCount val="1"/>
            <c:pt idx="0">
              <c:v>Day_cab+infrastructure_incentive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1-422A-B8C8-6254E8015850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577791.629832612</c:v>
                </c:pt>
                <c:pt idx="10">
                  <c:v>4376276.6982639218</c:v>
                </c:pt>
                <c:pt idx="11">
                  <c:v>10755294.589933101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F1-422A-B8C8-6254E8015850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1128037.0622747401</c:v>
                </c:pt>
                <c:pt idx="6">
                  <c:v>40421906.182923943</c:v>
                </c:pt>
                <c:pt idx="7">
                  <c:v>294268998.73959595</c:v>
                </c:pt>
                <c:pt idx="8">
                  <c:v>1349507461.093636</c:v>
                </c:pt>
                <c:pt idx="9">
                  <c:v>4320714425.308526</c:v>
                </c:pt>
                <c:pt idx="10">
                  <c:v>9051350978.1820068</c:v>
                </c:pt>
                <c:pt idx="11">
                  <c:v>12702020624.302237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F1-422A-B8C8-6254E8015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1128037.0622747401</c:v>
                      </c:pt>
                      <c:pt idx="6">
                        <c:v>40421906.182923943</c:v>
                      </c:pt>
                      <c:pt idx="7">
                        <c:v>294268998.73959595</c:v>
                      </c:pt>
                      <c:pt idx="8">
                        <c:v>1349507461.093636</c:v>
                      </c:pt>
                      <c:pt idx="9">
                        <c:v>4320714425.308526</c:v>
                      </c:pt>
                      <c:pt idx="10">
                        <c:v>9051350978.1820068</c:v>
                      </c:pt>
                      <c:pt idx="11">
                        <c:v>12702020624.302237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B5F1-422A-B8C8-6254E8015850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BEV_sale!$C$23</c:f>
          <c:strCache>
            <c:ptCount val="1"/>
            <c:pt idx="0">
              <c:v>Sleeper+BEV_sales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6BE-437B-87F0-079D9DF670AC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6BE-437B-87F0-079D9DF670AC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32300</c:v>
                </c:pt>
                <c:pt idx="11">
                  <c:v>41330</c:v>
                </c:pt>
                <c:pt idx="12">
                  <c:v>46500</c:v>
                </c:pt>
                <c:pt idx="13">
                  <c:v>50930</c:v>
                </c:pt>
                <c:pt idx="14">
                  <c:v>54170</c:v>
                </c:pt>
                <c:pt idx="15">
                  <c:v>56300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6BE-437B-87F0-079D9DF670AC}"/>
            </c:ext>
          </c:extLst>
        </c:ser>
        <c:ser>
          <c:idx val="3"/>
          <c:order val="3"/>
          <c:tx>
            <c:strRef>
              <c:f>BEV_sale!$G$4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11900</c:v>
                </c:pt>
                <c:pt idx="10">
                  <c:v>54470</c:v>
                </c:pt>
                <c:pt idx="11">
                  <c:v>55700</c:v>
                </c:pt>
                <c:pt idx="12">
                  <c:v>56230</c:v>
                </c:pt>
                <c:pt idx="13">
                  <c:v>56960</c:v>
                </c:pt>
                <c:pt idx="14">
                  <c:v>57330</c:v>
                </c:pt>
                <c:pt idx="15">
                  <c:v>57550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6BE-437B-87F0-079D9DF67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infrastructure_incentive!$R$23</c:f>
          <c:strCache>
            <c:ptCount val="1"/>
            <c:pt idx="0">
              <c:v>Sleeper+infrastructure_incentive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90-4B88-80EA-A1F9523A354B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90-4B88-80EA-A1F9523A354B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5553521412.1440201</c:v>
                </c:pt>
                <c:pt idx="11">
                  <c:v>11745914374.76973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690-4B88-80EA-A1F9523A354B}"/>
            </c:ext>
          </c:extLst>
        </c:ser>
        <c:ser>
          <c:idx val="3"/>
          <c:order val="3"/>
          <c:tx>
            <c:strRef>
              <c:f>infrastructure_incentive!$V$4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3187750047.2729201</c:v>
                </c:pt>
                <c:pt idx="10">
                  <c:v>14678251461.228321</c:v>
                </c:pt>
                <c:pt idx="11">
                  <c:v>25026713314.828621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690-4B88-80EA-A1F9523A3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infrastructure_incentive!$R$43</c:f>
          <c:strCache>
            <c:ptCount val="1"/>
            <c:pt idx="0">
              <c:v>Bus+infrastructure_incentive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C5-4E5F-804F-5C2C0D963531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94749387.531629905</c:v>
                </c:pt>
                <c:pt idx="3">
                  <c:v>291238040.7961989</c:v>
                </c:pt>
                <c:pt idx="4">
                  <c:v>589582180.08962584</c:v>
                </c:pt>
                <c:pt idx="5">
                  <c:v>988679279.10795188</c:v>
                </c:pt>
                <c:pt idx="6">
                  <c:v>1487086157.747766</c:v>
                </c:pt>
                <c:pt idx="7">
                  <c:v>1983980722.879369</c:v>
                </c:pt>
                <c:pt idx="8">
                  <c:v>2445778654.5944729</c:v>
                </c:pt>
                <c:pt idx="9">
                  <c:v>2839617223.036478</c:v>
                </c:pt>
                <c:pt idx="10">
                  <c:v>3133355288.4004512</c:v>
                </c:pt>
                <c:pt idx="11">
                  <c:v>3295573300.9331932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C5-4E5F-804F-5C2C0D963531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101028839.10291</c:v>
                </c:pt>
                <c:pt idx="3">
                  <c:v>300882295.26308799</c:v>
                </c:pt>
                <c:pt idx="4">
                  <c:v>596512287.41899395</c:v>
                </c:pt>
                <c:pt idx="5">
                  <c:v>984870734.50908697</c:v>
                </c:pt>
                <c:pt idx="6">
                  <c:v>1462909555.471833</c:v>
                </c:pt>
                <c:pt idx="7">
                  <c:v>1933468816.9500539</c:v>
                </c:pt>
                <c:pt idx="8">
                  <c:v>2365639033.9657097</c:v>
                </c:pt>
                <c:pt idx="9">
                  <c:v>2730034762.0714779</c:v>
                </c:pt>
                <c:pt idx="10">
                  <c:v>2998794597.350841</c:v>
                </c:pt>
                <c:pt idx="11">
                  <c:v>3145581176.4180202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DC5-4E5F-804F-5C2C0D96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101028839.10291</c:v>
                      </c:pt>
                      <c:pt idx="3">
                        <c:v>300882295.26308799</c:v>
                      </c:pt>
                      <c:pt idx="4">
                        <c:v>596512287.41899395</c:v>
                      </c:pt>
                      <c:pt idx="5">
                        <c:v>984870734.50908697</c:v>
                      </c:pt>
                      <c:pt idx="6">
                        <c:v>1462909555.471833</c:v>
                      </c:pt>
                      <c:pt idx="7">
                        <c:v>1933468816.9500539</c:v>
                      </c:pt>
                      <c:pt idx="8">
                        <c:v>2365639033.9657097</c:v>
                      </c:pt>
                      <c:pt idx="9">
                        <c:v>2730034762.0714779</c:v>
                      </c:pt>
                      <c:pt idx="10">
                        <c:v>2998794597.350841</c:v>
                      </c:pt>
                      <c:pt idx="11">
                        <c:v>3145581176.4180202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ADC5-4E5F-804F-5C2C0D963531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infrastructure_incentive!$R$3</c:f>
          <c:strCache>
            <c:ptCount val="1"/>
            <c:pt idx="0">
              <c:v>Day_cab+infrastructure_incentive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5C-4CD3-B36B-8AFFF0DBC928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5C-4CD3-B36B-8AFFF0DBC928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136639.79217540499</c:v>
                </c:pt>
                <c:pt idx="6">
                  <c:v>412221.16436059703</c:v>
                </c:pt>
                <c:pt idx="7">
                  <c:v>965766.46972274</c:v>
                </c:pt>
                <c:pt idx="8">
                  <c:v>2299965.0170949302</c:v>
                </c:pt>
                <c:pt idx="9">
                  <c:v>6544547.0731012207</c:v>
                </c:pt>
                <c:pt idx="10">
                  <c:v>15620094.76542172</c:v>
                </c:pt>
                <c:pt idx="11">
                  <c:v>15620094.76542172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5C-4CD3-B36B-8AFFF0DBC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136639.79217540499</c:v>
                      </c:pt>
                      <c:pt idx="6">
                        <c:v>412221.16436059703</c:v>
                      </c:pt>
                      <c:pt idx="7">
                        <c:v>965766.46972274</c:v>
                      </c:pt>
                      <c:pt idx="8">
                        <c:v>2299965.0170949302</c:v>
                      </c:pt>
                      <c:pt idx="9">
                        <c:v>6544547.0731012207</c:v>
                      </c:pt>
                      <c:pt idx="10">
                        <c:v>15620094.76542172</c:v>
                      </c:pt>
                      <c:pt idx="11">
                        <c:v>15620094.76542172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B35C-4CD3-B36B-8AFFF0DBC928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infrastructure_incentive!$R$23</c:f>
          <c:strCache>
            <c:ptCount val="1"/>
            <c:pt idx="0">
              <c:v>Sleeper+infrastructure_incentive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DE-43C3-B7CB-F3539C93C263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DE-43C3-B7CB-F3539C93C263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156551.32109146201</c:v>
                </c:pt>
                <c:pt idx="11">
                  <c:v>156551.32109146201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8DE-43C3-B7CB-F3539C93C263}"/>
            </c:ext>
          </c:extLst>
        </c:ser>
        <c:ser>
          <c:idx val="3"/>
          <c:order val="3"/>
          <c:tx>
            <c:strRef>
              <c:f>infrastructure_incentive!$V$4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242688.883312438</c:v>
                </c:pt>
                <c:pt idx="10">
                  <c:v>5256569.5074724881</c:v>
                </c:pt>
                <c:pt idx="11">
                  <c:v>5256569.5074724881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8DE-43C3-B7CB-F3539C93C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infrastructure_incentive!$R$43</c:f>
          <c:strCache>
            <c:ptCount val="1"/>
            <c:pt idx="0">
              <c:v>Bus+infrastructure_incentive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28-40A7-B2DA-4EFB0958D279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2372437.5576067101</c:v>
                </c:pt>
                <c:pt idx="3">
                  <c:v>6211139.5784581201</c:v>
                </c:pt>
                <c:pt idx="4">
                  <c:v>10936917.212454781</c:v>
                </c:pt>
                <c:pt idx="5">
                  <c:v>15971446.88791959</c:v>
                </c:pt>
                <c:pt idx="6">
                  <c:v>21891531.060362242</c:v>
                </c:pt>
                <c:pt idx="7">
                  <c:v>27452134.832261093</c:v>
                </c:pt>
                <c:pt idx="8">
                  <c:v>32313161.931860134</c:v>
                </c:pt>
                <c:pt idx="9">
                  <c:v>36202017.31524156</c:v>
                </c:pt>
                <c:pt idx="10">
                  <c:v>38913512.146900162</c:v>
                </c:pt>
                <c:pt idx="11">
                  <c:v>40365855.812372714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28-40A7-B2DA-4EFB0958D279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2398470.3973181201</c:v>
                </c:pt>
                <c:pt idx="2">
                  <c:v>6536939.9072237797</c:v>
                </c:pt>
                <c:pt idx="3">
                  <c:v>11832503.8299658</c:v>
                </c:pt>
                <c:pt idx="4">
                  <c:v>17702241.640738502</c:v>
                </c:pt>
                <c:pt idx="5">
                  <c:v>23576129.33406388</c:v>
                </c:pt>
                <c:pt idx="6">
                  <c:v>29086803.843068849</c:v>
                </c:pt>
                <c:pt idx="7">
                  <c:v>33894013.625721365</c:v>
                </c:pt>
                <c:pt idx="8">
                  <c:v>37730711.216998585</c:v>
                </c:pt>
                <c:pt idx="9">
                  <c:v>40399826.399979554</c:v>
                </c:pt>
                <c:pt idx="10">
                  <c:v>41769267.535254195</c:v>
                </c:pt>
                <c:pt idx="11">
                  <c:v>41769267.535254195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28-40A7-B2DA-4EFB0958D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2398470.3973181201</c:v>
                      </c:pt>
                      <c:pt idx="2">
                        <c:v>6536939.9072237797</c:v>
                      </c:pt>
                      <c:pt idx="3">
                        <c:v>11832503.8299658</c:v>
                      </c:pt>
                      <c:pt idx="4">
                        <c:v>17704629.755113561</c:v>
                      </c:pt>
                      <c:pt idx="5">
                        <c:v>23580451.026453931</c:v>
                      </c:pt>
                      <c:pt idx="6">
                        <c:v>29092656.828347929</c:v>
                      </c:pt>
                      <c:pt idx="7">
                        <c:v>33901027.627612919</c:v>
                      </c:pt>
                      <c:pt idx="8">
                        <c:v>37738547.96807541</c:v>
                      </c:pt>
                      <c:pt idx="9">
                        <c:v>40408179.641663849</c:v>
                      </c:pt>
                      <c:pt idx="10">
                        <c:v>41777863.017817527</c:v>
                      </c:pt>
                      <c:pt idx="11">
                        <c:v>41777863.017817527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B28-40A7-B2DA-4EFB0958D27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carbon_emissions!$C$3</c:f>
          <c:strCache>
            <c:ptCount val="1"/>
            <c:pt idx="0">
              <c:v>Day_cab+GHG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carbon_emissions!$D$5:$D$20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80961146873.798294</c:v>
                </c:pt>
                <c:pt idx="9">
                  <c:v>79720943376.218597</c:v>
                </c:pt>
                <c:pt idx="10">
                  <c:v>78340088288.157303</c:v>
                </c:pt>
                <c:pt idx="11">
                  <c:v>76953362179.987305</c:v>
                </c:pt>
                <c:pt idx="12">
                  <c:v>75557008808.327194</c:v>
                </c:pt>
                <c:pt idx="13">
                  <c:v>74120801587.878799</c:v>
                </c:pt>
                <c:pt idx="14">
                  <c:v>72597135309.958893</c:v>
                </c:pt>
                <c:pt idx="15">
                  <c:v>70833941648.312195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1B-439B-8CAF-7DCC1D603982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carbon_emissions!$E$5:$E$20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80961475150.123596</c:v>
                </c:pt>
                <c:pt idx="9">
                  <c:v>79721294308.679993</c:v>
                </c:pt>
                <c:pt idx="10">
                  <c:v>78340461876.7547</c:v>
                </c:pt>
                <c:pt idx="11">
                  <c:v>76953758424.720703</c:v>
                </c:pt>
                <c:pt idx="12">
                  <c:v>75557427709.196701</c:v>
                </c:pt>
                <c:pt idx="13">
                  <c:v>74121243144.884293</c:v>
                </c:pt>
                <c:pt idx="14">
                  <c:v>72597599523.100601</c:v>
                </c:pt>
                <c:pt idx="15">
                  <c:v>70834428517.589905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1B-439B-8CAF-7DCC1D603982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carbon_emissions!$F$5:$F$20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85675781019.949402</c:v>
                </c:pt>
                <c:pt idx="2">
                  <c:v>85185689648.713593</c:v>
                </c:pt>
                <c:pt idx="3">
                  <c:v>84450552591.772003</c:v>
                </c:pt>
                <c:pt idx="4">
                  <c:v>83470369849.212494</c:v>
                </c:pt>
                <c:pt idx="5">
                  <c:v>82244872807.674194</c:v>
                </c:pt>
                <c:pt idx="6">
                  <c:v>80764750205.284698</c:v>
                </c:pt>
                <c:pt idx="7">
                  <c:v>78975223430.360306</c:v>
                </c:pt>
                <c:pt idx="8">
                  <c:v>76630384465.327698</c:v>
                </c:pt>
                <c:pt idx="9">
                  <c:v>73018791834.293503</c:v>
                </c:pt>
                <c:pt idx="10">
                  <c:v>67690804839.762199</c:v>
                </c:pt>
                <c:pt idx="11">
                  <c:v>62234141732.958397</c:v>
                </c:pt>
                <c:pt idx="12">
                  <c:v>56681253712.712303</c:v>
                </c:pt>
                <c:pt idx="13">
                  <c:v>50803012289.494003</c:v>
                </c:pt>
                <c:pt idx="14">
                  <c:v>44713736966.849602</c:v>
                </c:pt>
                <c:pt idx="15">
                  <c:v>38481725022.222198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61B-439B-8CAF-7DCC1D603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85920826705.567398</c:v>
                      </c:pt>
                      <c:pt idx="1">
                        <c:v>85675781019.949402</c:v>
                      </c:pt>
                      <c:pt idx="2">
                        <c:v>85185689648.713593</c:v>
                      </c:pt>
                      <c:pt idx="3">
                        <c:v>84450552591.772003</c:v>
                      </c:pt>
                      <c:pt idx="4">
                        <c:v>83470369849.212494</c:v>
                      </c:pt>
                      <c:pt idx="5">
                        <c:v>82244872807.674194</c:v>
                      </c:pt>
                      <c:pt idx="6">
                        <c:v>80764750205.284698</c:v>
                      </c:pt>
                      <c:pt idx="7">
                        <c:v>78975223430.360306</c:v>
                      </c:pt>
                      <c:pt idx="8">
                        <c:v>76630384465.327698</c:v>
                      </c:pt>
                      <c:pt idx="9">
                        <c:v>73018791834.293503</c:v>
                      </c:pt>
                      <c:pt idx="10">
                        <c:v>67690804839.762199</c:v>
                      </c:pt>
                      <c:pt idx="11">
                        <c:v>62234141732.958397</c:v>
                      </c:pt>
                      <c:pt idx="12">
                        <c:v>56681253712.712303</c:v>
                      </c:pt>
                      <c:pt idx="13">
                        <c:v>50803012289.494003</c:v>
                      </c:pt>
                      <c:pt idx="14">
                        <c:v>44713736966.849602</c:v>
                      </c:pt>
                      <c:pt idx="15">
                        <c:v>38481725022.222198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461B-439B-8CAF-7DCC1D603982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</a:t>
                </a:r>
                <a:r>
                  <a:rPr lang="en-US" baseline="0"/>
                  <a:t> (million tons)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carbon_emissions!$C$23</c:f>
          <c:strCache>
            <c:ptCount val="1"/>
            <c:pt idx="0">
              <c:v>Sleeper+GHG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carbon_emissions!$D$25:$D$40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76463443319.651306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33-41F3-A558-A9220C48C61A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carbon_emissions!$E$25:$E$40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76463443319.651306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33-41F3-A558-A9220C48C61A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carbon_emissions!$F$25:$F$40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79669286898.513794</c:v>
                </c:pt>
                <c:pt idx="10">
                  <c:v>75608704040.472107</c:v>
                </c:pt>
                <c:pt idx="11">
                  <c:v>70848144536.123901</c:v>
                </c:pt>
                <c:pt idx="12">
                  <c:v>65598609999.2854</c:v>
                </c:pt>
                <c:pt idx="13">
                  <c:v>59898559066.247002</c:v>
                </c:pt>
                <c:pt idx="14">
                  <c:v>53823742320.151199</c:v>
                </c:pt>
                <c:pt idx="15">
                  <c:v>47453107238.739304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33-41F3-A558-A9220C48C61A}"/>
            </c:ext>
          </c:extLst>
        </c:ser>
        <c:ser>
          <c:idx val="3"/>
          <c:order val="3"/>
          <c:tx>
            <c:strRef>
              <c:f>carbon_emissions!$G$4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carbon_emissions!$G$25:$G$40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78960685965.777802</c:v>
                </c:pt>
                <c:pt idx="10">
                  <c:v>73509817823.641602</c:v>
                </c:pt>
                <c:pt idx="11">
                  <c:v>67752829137.719902</c:v>
                </c:pt>
                <c:pt idx="12">
                  <c:v>61746176158.927597</c:v>
                </c:pt>
                <c:pt idx="13">
                  <c:v>55493112740.468498</c:v>
                </c:pt>
                <c:pt idx="14">
                  <c:v>49032941065.7145</c:v>
                </c:pt>
                <c:pt idx="15">
                  <c:v>42393196397.838898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533-41F3-A558-A9220C48C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carbon_emissions!$C$43</c:f>
          <c:strCache>
            <c:ptCount val="1"/>
            <c:pt idx="0">
              <c:v>Bus+GHG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carbon_emissions!$D$45:$D$60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4002945852.6912098</c:v>
                </c:pt>
                <c:pt idx="2">
                  <c:v>3992140325.9512601</c:v>
                </c:pt>
                <c:pt idx="3">
                  <c:v>3974052732.8967299</c:v>
                </c:pt>
                <c:pt idx="4">
                  <c:v>3945471458.88484</c:v>
                </c:pt>
                <c:pt idx="5">
                  <c:v>3898489085.0913801</c:v>
                </c:pt>
                <c:pt idx="6">
                  <c:v>3822923668.5399899</c:v>
                </c:pt>
                <c:pt idx="7">
                  <c:v>3696831877.8052502</c:v>
                </c:pt>
                <c:pt idx="8">
                  <c:v>3514070263.0276098</c:v>
                </c:pt>
                <c:pt idx="9">
                  <c:v>3293009669.1931</c:v>
                </c:pt>
                <c:pt idx="10">
                  <c:v>3056051096.99578</c:v>
                </c:pt>
                <c:pt idx="11">
                  <c:v>2805839681.8930202</c:v>
                </c:pt>
                <c:pt idx="12">
                  <c:v>2542907994.1831698</c:v>
                </c:pt>
                <c:pt idx="13">
                  <c:v>2272799700.1552501</c:v>
                </c:pt>
                <c:pt idx="14">
                  <c:v>1996146335.2025599</c:v>
                </c:pt>
                <c:pt idx="15">
                  <c:v>1715842801.5007999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5B-4395-A967-69BF8AE33D9D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carbon_emissions!$E$45:$E$60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4002945852.6912098</c:v>
                </c:pt>
                <c:pt idx="2">
                  <c:v>3861305616.5574498</c:v>
                </c:pt>
                <c:pt idx="3">
                  <c:v>3693645364.1721001</c:v>
                </c:pt>
                <c:pt idx="4">
                  <c:v>3509062212.5864701</c:v>
                </c:pt>
                <c:pt idx="5">
                  <c:v>3309438179.7930698</c:v>
                </c:pt>
                <c:pt idx="6">
                  <c:v>3095521597.3818302</c:v>
                </c:pt>
                <c:pt idx="7">
                  <c:v>2867574511.5212598</c:v>
                </c:pt>
                <c:pt idx="8">
                  <c:v>2625858968.3798099</c:v>
                </c:pt>
                <c:pt idx="9">
                  <c:v>2370637014.1259699</c:v>
                </c:pt>
                <c:pt idx="10">
                  <c:v>2102170694.9280601</c:v>
                </c:pt>
                <c:pt idx="11">
                  <c:v>1820722056.9545701</c:v>
                </c:pt>
                <c:pt idx="12">
                  <c:v>1526553146.3738799</c:v>
                </c:pt>
                <c:pt idx="13">
                  <c:v>1225207629.4751401</c:v>
                </c:pt>
                <c:pt idx="14">
                  <c:v>1116841223.12413</c:v>
                </c:pt>
                <c:pt idx="15">
                  <c:v>1027637461.81954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5B-4395-A967-69BF8AE33D9D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carbon_emissions!$F$45:$F$60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3998690326.7346401</c:v>
                </c:pt>
                <c:pt idx="2">
                  <c:v>3838732626.9007602</c:v>
                </c:pt>
                <c:pt idx="3">
                  <c:v>3660096058.4081302</c:v>
                </c:pt>
                <c:pt idx="4">
                  <c:v>3464700109.8561201</c:v>
                </c:pt>
                <c:pt idx="5">
                  <c:v>3253098238.1287599</c:v>
                </c:pt>
                <c:pt idx="6">
                  <c:v>3025843900.1103401</c:v>
                </c:pt>
                <c:pt idx="7">
                  <c:v>2783490552.68501</c:v>
                </c:pt>
                <c:pt idx="8">
                  <c:v>2526591652.7369599</c:v>
                </c:pt>
                <c:pt idx="9">
                  <c:v>2255700657.15031</c:v>
                </c:pt>
                <c:pt idx="10">
                  <c:v>1971371022.8092101</c:v>
                </c:pt>
                <c:pt idx="11">
                  <c:v>1674156206.59776</c:v>
                </c:pt>
                <c:pt idx="12">
                  <c:v>1364609665.4000399</c:v>
                </c:pt>
                <c:pt idx="13">
                  <c:v>1052949009.13989</c:v>
                </c:pt>
                <c:pt idx="14">
                  <c:v>953607534.874264</c:v>
                </c:pt>
                <c:pt idx="15">
                  <c:v>860799650.89619696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5B-4395-A967-69BF8AE33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4008227472.8117499</c:v>
                      </c:pt>
                      <c:pt idx="1">
                        <c:v>3998690326.7346401</c:v>
                      </c:pt>
                      <c:pt idx="2">
                        <c:v>3838732626.9007602</c:v>
                      </c:pt>
                      <c:pt idx="3">
                        <c:v>3660096058.4081302</c:v>
                      </c:pt>
                      <c:pt idx="4">
                        <c:v>3464700109.8561201</c:v>
                      </c:pt>
                      <c:pt idx="5">
                        <c:v>3253098238.1287599</c:v>
                      </c:pt>
                      <c:pt idx="6">
                        <c:v>3025843900.1103401</c:v>
                      </c:pt>
                      <c:pt idx="7">
                        <c:v>2783490552.68501</c:v>
                      </c:pt>
                      <c:pt idx="8">
                        <c:v>2526591652.7369599</c:v>
                      </c:pt>
                      <c:pt idx="9">
                        <c:v>2255700657.15031</c:v>
                      </c:pt>
                      <c:pt idx="10">
                        <c:v>1971371022.8092101</c:v>
                      </c:pt>
                      <c:pt idx="11">
                        <c:v>1674156206.59776</c:v>
                      </c:pt>
                      <c:pt idx="12">
                        <c:v>1364609665.4000399</c:v>
                      </c:pt>
                      <c:pt idx="13">
                        <c:v>1052949009.13989</c:v>
                      </c:pt>
                      <c:pt idx="14">
                        <c:v>953607534.874264</c:v>
                      </c:pt>
                      <c:pt idx="15">
                        <c:v>860799650.89619696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25B-4395-A967-69BF8AE33D9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carbon_emissions!$C$3</c:f>
          <c:strCache>
            <c:ptCount val="1"/>
            <c:pt idx="0">
              <c:v>Day_cab+GHG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carbon_emissions!$D$5:$D$20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80961475150.123596</c:v>
                </c:pt>
                <c:pt idx="9">
                  <c:v>79721637261.214203</c:v>
                </c:pt>
                <c:pt idx="10">
                  <c:v>78344039606.897095</c:v>
                </c:pt>
                <c:pt idx="11">
                  <c:v>76966441952.636795</c:v>
                </c:pt>
                <c:pt idx="12">
                  <c:v>75588844298.363098</c:v>
                </c:pt>
                <c:pt idx="13">
                  <c:v>74211246644.045395</c:v>
                </c:pt>
                <c:pt idx="14">
                  <c:v>72833648989.763702</c:v>
                </c:pt>
                <c:pt idx="15">
                  <c:v>71454801658.1745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7F-43BD-A862-B7718865195C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carbon_emissions!$E$5:$E$20</c:f>
              <c:numCache>
                <c:formatCode>General</c:formatCode>
                <c:ptCount val="16"/>
                <c:pt idx="0">
                  <c:v>85920826711.012802</c:v>
                </c:pt>
                <c:pt idx="1">
                  <c:v>85783066945.607803</c:v>
                </c:pt>
                <c:pt idx="2">
                  <c:v>85507547414.797897</c:v>
                </c:pt>
                <c:pt idx="3">
                  <c:v>85094268118.4953</c:v>
                </c:pt>
                <c:pt idx="4">
                  <c:v>84543229056.787796</c:v>
                </c:pt>
                <c:pt idx="5">
                  <c:v>83854430229.584</c:v>
                </c:pt>
                <c:pt idx="6">
                  <c:v>83027871636.930603</c:v>
                </c:pt>
                <c:pt idx="7">
                  <c:v>82063553278.836899</c:v>
                </c:pt>
                <c:pt idx="8">
                  <c:v>80961475155.301895</c:v>
                </c:pt>
                <c:pt idx="9">
                  <c:v>79721637266.3806</c:v>
                </c:pt>
                <c:pt idx="10">
                  <c:v>78344039611.995804</c:v>
                </c:pt>
                <c:pt idx="11">
                  <c:v>76966441957.573395</c:v>
                </c:pt>
                <c:pt idx="12">
                  <c:v>75588844303.197998</c:v>
                </c:pt>
                <c:pt idx="13">
                  <c:v>74211246648.802094</c:v>
                </c:pt>
                <c:pt idx="14">
                  <c:v>72833648994.467194</c:v>
                </c:pt>
                <c:pt idx="15">
                  <c:v>71454801662.818298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7F-43BD-A862-B7718865195C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carbon_emissions!$F$5:$F$20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85675781019.949402</c:v>
                </c:pt>
                <c:pt idx="2">
                  <c:v>85185689648.713593</c:v>
                </c:pt>
                <c:pt idx="3">
                  <c:v>84450552591.772003</c:v>
                </c:pt>
                <c:pt idx="4">
                  <c:v>83470369849.212494</c:v>
                </c:pt>
                <c:pt idx="5">
                  <c:v>82242455287.426193</c:v>
                </c:pt>
                <c:pt idx="6">
                  <c:v>80767471161.996796</c:v>
                </c:pt>
                <c:pt idx="7">
                  <c:v>79038480922.524994</c:v>
                </c:pt>
                <c:pt idx="8">
                  <c:v>77022518446.393402</c:v>
                </c:pt>
                <c:pt idx="9">
                  <c:v>74479850378.736206</c:v>
                </c:pt>
                <c:pt idx="10">
                  <c:v>70440527910.832397</c:v>
                </c:pt>
                <c:pt idx="11">
                  <c:v>66544477195.905098</c:v>
                </c:pt>
                <c:pt idx="12">
                  <c:v>62073934868.4011</c:v>
                </c:pt>
                <c:pt idx="13">
                  <c:v>56996019791.230301</c:v>
                </c:pt>
                <c:pt idx="14">
                  <c:v>51454749362.213799</c:v>
                </c:pt>
                <c:pt idx="15">
                  <c:v>45616948279.200302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7F-43BD-A862-B77188651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85920826705.567398</c:v>
                      </c:pt>
                      <c:pt idx="1">
                        <c:v>85675781019.949402</c:v>
                      </c:pt>
                      <c:pt idx="2">
                        <c:v>85185689648.713593</c:v>
                      </c:pt>
                      <c:pt idx="3">
                        <c:v>84450552591.772003</c:v>
                      </c:pt>
                      <c:pt idx="4">
                        <c:v>83470369849.212494</c:v>
                      </c:pt>
                      <c:pt idx="5">
                        <c:v>82242455287.426193</c:v>
                      </c:pt>
                      <c:pt idx="6">
                        <c:v>80767471161.996796</c:v>
                      </c:pt>
                      <c:pt idx="7">
                        <c:v>79038480922.524994</c:v>
                      </c:pt>
                      <c:pt idx="8">
                        <c:v>77022518446.393402</c:v>
                      </c:pt>
                      <c:pt idx="9">
                        <c:v>74479850378.736206</c:v>
                      </c:pt>
                      <c:pt idx="10">
                        <c:v>70440527910.832397</c:v>
                      </c:pt>
                      <c:pt idx="11">
                        <c:v>66544477195.905098</c:v>
                      </c:pt>
                      <c:pt idx="12">
                        <c:v>62073934868.4011</c:v>
                      </c:pt>
                      <c:pt idx="13">
                        <c:v>56996019791.230301</c:v>
                      </c:pt>
                      <c:pt idx="14">
                        <c:v>51454749362.213799</c:v>
                      </c:pt>
                      <c:pt idx="15">
                        <c:v>45616948279.200302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47F-43BD-A862-B7718865195C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</a:t>
                </a:r>
                <a:r>
                  <a:rPr lang="en-US" baseline="0"/>
                  <a:t> (million tons)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carbon_emissions!$C$23</c:f>
          <c:strCache>
            <c:ptCount val="1"/>
            <c:pt idx="0">
              <c:v>Sleeper+GHG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carbon_emissions!$D$25:$D$40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76498253780.082993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5E-41E2-A545-813B5DB5BA65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carbon_emissions!$E$25:$E$40</c:f>
              <c:numCache>
                <c:formatCode>General</c:formatCode>
                <c:ptCount val="16"/>
                <c:pt idx="0">
                  <c:v>89059054926.363205</c:v>
                </c:pt>
                <c:pt idx="1">
                  <c:v>88939428248.780701</c:v>
                </c:pt>
                <c:pt idx="2">
                  <c:v>88700174893.597305</c:v>
                </c:pt>
                <c:pt idx="3">
                  <c:v>88341294860.854004</c:v>
                </c:pt>
                <c:pt idx="4">
                  <c:v>87862788150.477798</c:v>
                </c:pt>
                <c:pt idx="5">
                  <c:v>87264654762.512802</c:v>
                </c:pt>
                <c:pt idx="6">
                  <c:v>86546894696.966003</c:v>
                </c:pt>
                <c:pt idx="7">
                  <c:v>85709507953.837296</c:v>
                </c:pt>
                <c:pt idx="8">
                  <c:v>84752494533.093201</c:v>
                </c:pt>
                <c:pt idx="9">
                  <c:v>83675854434.751801</c:v>
                </c:pt>
                <c:pt idx="10">
                  <c:v>82479587658.803894</c:v>
                </c:pt>
                <c:pt idx="11">
                  <c:v>81283320882.877396</c:v>
                </c:pt>
                <c:pt idx="12">
                  <c:v>80087054106.960297</c:v>
                </c:pt>
                <c:pt idx="13">
                  <c:v>78890787331.042892</c:v>
                </c:pt>
                <c:pt idx="14">
                  <c:v>77694520555.097198</c:v>
                </c:pt>
                <c:pt idx="15">
                  <c:v>76498253779.150604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5E-41E2-A545-813B5DB5BA65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carbon_emissions!$F$25:$F$40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79669286898.513794</c:v>
                </c:pt>
                <c:pt idx="10">
                  <c:v>77570449070.450806</c:v>
                </c:pt>
                <c:pt idx="11">
                  <c:v>75472018512.829193</c:v>
                </c:pt>
                <c:pt idx="12">
                  <c:v>73330924939.4814</c:v>
                </c:pt>
                <c:pt idx="13">
                  <c:v>71048208292.492401</c:v>
                </c:pt>
                <c:pt idx="14">
                  <c:v>68330994627.628403</c:v>
                </c:pt>
                <c:pt idx="15">
                  <c:v>64764082211.401001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5E-41E2-A545-813B5DB5BA65}"/>
            </c:ext>
          </c:extLst>
        </c:ser>
        <c:ser>
          <c:idx val="3"/>
          <c:order val="3"/>
          <c:tx>
            <c:strRef>
              <c:f>carbon_emissions!$G$4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carbon_emissions!$G$25:$G$40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79660950416.952194</c:v>
                </c:pt>
                <c:pt idx="10">
                  <c:v>77191348016.689499</c:v>
                </c:pt>
                <c:pt idx="11">
                  <c:v>74744111909.438293</c:v>
                </c:pt>
                <c:pt idx="12">
                  <c:v>71932913241.947693</c:v>
                </c:pt>
                <c:pt idx="13">
                  <c:v>68510543176.978996</c:v>
                </c:pt>
                <c:pt idx="14">
                  <c:v>64297454548.448196</c:v>
                </c:pt>
                <c:pt idx="15">
                  <c:v>59213058411.281502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5E-41E2-A545-813B5DB5B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BEV_sale!$C$43</c:f>
          <c:strCache>
            <c:ptCount val="1"/>
            <c:pt idx="0">
              <c:v>Bus+BEV_sales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BEV_sale!$D$45:$D$60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10</c:v>
                </c:pt>
                <c:pt idx="3">
                  <c:v>90</c:v>
                </c:pt>
                <c:pt idx="4">
                  <c:v>290</c:v>
                </c:pt>
                <c:pt idx="5">
                  <c:v>780</c:v>
                </c:pt>
                <c:pt idx="6">
                  <c:v>1620</c:v>
                </c:pt>
                <c:pt idx="7">
                  <c:v>3220</c:v>
                </c:pt>
                <c:pt idx="8">
                  <c:v>4940</c:v>
                </c:pt>
                <c:pt idx="9">
                  <c:v>5890</c:v>
                </c:pt>
                <c:pt idx="10">
                  <c:v>5990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CC-40BC-B9ED-054755BD63ED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BEV_sale!$E$45:$E$60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5410</c:v>
                </c:pt>
                <c:pt idx="3">
                  <c:v>5890</c:v>
                </c:pt>
                <c:pt idx="4">
                  <c:v>5980</c:v>
                </c:pt>
                <c:pt idx="5">
                  <c:v>6000</c:v>
                </c:pt>
                <c:pt idx="6">
                  <c:v>6000</c:v>
                </c:pt>
                <c:pt idx="7">
                  <c:v>6000</c:v>
                </c:pt>
                <c:pt idx="8">
                  <c:v>6000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FCC-40BC-B9ED-054755BD63ED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BEV_sale!$F$45:$F$60</c:f>
              <c:numCache>
                <c:formatCode>General</c:formatCode>
                <c:ptCount val="16"/>
                <c:pt idx="0">
                  <c:v>0</c:v>
                </c:pt>
                <c:pt idx="1">
                  <c:v>10</c:v>
                </c:pt>
                <c:pt idx="2">
                  <c:v>5940</c:v>
                </c:pt>
                <c:pt idx="3">
                  <c:v>6000</c:v>
                </c:pt>
                <c:pt idx="4">
                  <c:v>6000</c:v>
                </c:pt>
                <c:pt idx="5">
                  <c:v>6000</c:v>
                </c:pt>
                <c:pt idx="6">
                  <c:v>6000</c:v>
                </c:pt>
                <c:pt idx="7">
                  <c:v>6000</c:v>
                </c:pt>
                <c:pt idx="8">
                  <c:v>6000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FCC-40BC-B9ED-054755BD6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10</c:v>
                      </c:pt>
                      <c:pt idx="2">
                        <c:v>5940</c:v>
                      </c:pt>
                      <c:pt idx="3">
                        <c:v>6000</c:v>
                      </c:pt>
                      <c:pt idx="4">
                        <c:v>6000</c:v>
                      </c:pt>
                      <c:pt idx="5">
                        <c:v>6000</c:v>
                      </c:pt>
                      <c:pt idx="6">
                        <c:v>6000</c:v>
                      </c:pt>
                      <c:pt idx="7">
                        <c:v>6000</c:v>
                      </c:pt>
                      <c:pt idx="8">
                        <c:v>6000</c:v>
                      </c:pt>
                      <c:pt idx="9">
                        <c:v>6000</c:v>
                      </c:pt>
                      <c:pt idx="10">
                        <c:v>6000</c:v>
                      </c:pt>
                      <c:pt idx="11">
                        <c:v>6000</c:v>
                      </c:pt>
                      <c:pt idx="12">
                        <c:v>6000</c:v>
                      </c:pt>
                      <c:pt idx="13">
                        <c:v>6000</c:v>
                      </c:pt>
                      <c:pt idx="14">
                        <c:v>6000</c:v>
                      </c:pt>
                      <c:pt idx="15">
                        <c:v>6000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9FCC-40BC-B9ED-054755BD63E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carbon_emissions!$C$43</c:f>
          <c:strCache>
            <c:ptCount val="1"/>
            <c:pt idx="0">
              <c:v>Bus+GHG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carbon_emissions!$D$45:$D$60</c:f>
              <c:numCache>
                <c:formatCode>General</c:formatCode>
                <c:ptCount val="16"/>
                <c:pt idx="0">
                  <c:v>4003628341.3586998</c:v>
                </c:pt>
                <c:pt idx="1">
                  <c:v>3989623277.23561</c:v>
                </c:pt>
                <c:pt idx="2">
                  <c:v>3961495305.1798902</c:v>
                </c:pt>
                <c:pt idx="3">
                  <c:v>3910573750.3235798</c:v>
                </c:pt>
                <c:pt idx="4">
                  <c:v>3828638288.6127901</c:v>
                </c:pt>
                <c:pt idx="5">
                  <c:v>3711505058.7142401</c:v>
                </c:pt>
                <c:pt idx="6">
                  <c:v>3557510486.6121001</c:v>
                </c:pt>
                <c:pt idx="7">
                  <c:v>3365133501.1651301</c:v>
                </c:pt>
                <c:pt idx="8">
                  <c:v>3146880057.7551899</c:v>
                </c:pt>
                <c:pt idx="9">
                  <c:v>2910974048.9362898</c:v>
                </c:pt>
                <c:pt idx="10">
                  <c:v>2661036881.0165901</c:v>
                </c:pt>
                <c:pt idx="11">
                  <c:v>2398130228.8192</c:v>
                </c:pt>
                <c:pt idx="12">
                  <c:v>2129728766.7215199</c:v>
                </c:pt>
                <c:pt idx="13">
                  <c:v>1860315227.5851099</c:v>
                </c:pt>
                <c:pt idx="14">
                  <c:v>1597101941.98399</c:v>
                </c:pt>
                <c:pt idx="15">
                  <c:v>1352916983.9994299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5D-4645-8D2C-69DB6683026E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carbon_emissions!$E$45:$E$60</c:f>
              <c:numCache>
                <c:formatCode>General</c:formatCode>
                <c:ptCount val="16"/>
                <c:pt idx="0">
                  <c:v>3997189557.8395901</c:v>
                </c:pt>
                <c:pt idx="1">
                  <c:v>3982879534.8063002</c:v>
                </c:pt>
                <c:pt idx="2">
                  <c:v>3833303354.3840799</c:v>
                </c:pt>
                <c:pt idx="3">
                  <c:v>3665914147.8976898</c:v>
                </c:pt>
                <c:pt idx="4">
                  <c:v>3482457747.7537198</c:v>
                </c:pt>
                <c:pt idx="5">
                  <c:v>3283323768.0247002</c:v>
                </c:pt>
                <c:pt idx="6">
                  <c:v>3069460443.1662598</c:v>
                </c:pt>
                <c:pt idx="7">
                  <c:v>2841433285.4281301</c:v>
                </c:pt>
                <c:pt idx="8">
                  <c:v>2600012468.3835802</c:v>
                </c:pt>
                <c:pt idx="9">
                  <c:v>2345820254.7051001</c:v>
                </c:pt>
                <c:pt idx="10">
                  <c:v>2079183602.1551399</c:v>
                </c:pt>
                <c:pt idx="11">
                  <c:v>1801128992.21228</c:v>
                </c:pt>
                <c:pt idx="12">
                  <c:v>1513851997.2146699</c:v>
                </c:pt>
                <c:pt idx="13">
                  <c:v>1225562925.1782899</c:v>
                </c:pt>
                <c:pt idx="14">
                  <c:v>1128218719.1762199</c:v>
                </c:pt>
                <c:pt idx="15">
                  <c:v>1037399641.98926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5D-4645-8D2C-69DB6683026E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carbon_emissions!$F$45:$F$60</c:f>
              <c:numCache>
                <c:formatCode>General</c:formatCode>
                <c:ptCount val="16"/>
                <c:pt idx="0">
                  <c:v>4003628341.3586998</c:v>
                </c:pt>
                <c:pt idx="1">
                  <c:v>3862219271.43641</c:v>
                </c:pt>
                <c:pt idx="2">
                  <c:v>3699664810.2546101</c:v>
                </c:pt>
                <c:pt idx="3">
                  <c:v>3517667641.7023001</c:v>
                </c:pt>
                <c:pt idx="4">
                  <c:v>3317586913.0852199</c:v>
                </c:pt>
                <c:pt idx="5">
                  <c:v>3100376490.6999698</c:v>
                </c:pt>
                <c:pt idx="6">
                  <c:v>2867524184.65733</c:v>
                </c:pt>
                <c:pt idx="7">
                  <c:v>2619582529.4132099</c:v>
                </c:pt>
                <c:pt idx="8">
                  <c:v>2357104059.4237099</c:v>
                </c:pt>
                <c:pt idx="9">
                  <c:v>2080394760.3848801</c:v>
                </c:pt>
                <c:pt idx="10">
                  <c:v>1790246822.59161</c:v>
                </c:pt>
                <c:pt idx="11">
                  <c:v>1487213702.9279301</c:v>
                </c:pt>
                <c:pt idx="12">
                  <c:v>1179061923.2307899</c:v>
                </c:pt>
                <c:pt idx="13">
                  <c:v>1064832800.2454</c:v>
                </c:pt>
                <c:pt idx="14">
                  <c:v>960420025.12758994</c:v>
                </c:pt>
                <c:pt idx="15">
                  <c:v>863838534.84671104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C5D-4645-8D2C-69DB66830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4003628341.3586998</c:v>
                      </c:pt>
                      <c:pt idx="1">
                        <c:v>3862219271.43641</c:v>
                      </c:pt>
                      <c:pt idx="2">
                        <c:v>3699664810.2546101</c:v>
                      </c:pt>
                      <c:pt idx="3">
                        <c:v>3517667641.7023001</c:v>
                      </c:pt>
                      <c:pt idx="4">
                        <c:v>3317343432.6861801</c:v>
                      </c:pt>
                      <c:pt idx="5">
                        <c:v>3100123348.8155298</c:v>
                      </c:pt>
                      <c:pt idx="6">
                        <c:v>2867261381.2874999</c:v>
                      </c:pt>
                      <c:pt idx="7">
                        <c:v>2619310064.5579801</c:v>
                      </c:pt>
                      <c:pt idx="8">
                        <c:v>2356821933.0830898</c:v>
                      </c:pt>
                      <c:pt idx="9">
                        <c:v>2080102972.5588701</c:v>
                      </c:pt>
                      <c:pt idx="10">
                        <c:v>1789945373.28019</c:v>
                      </c:pt>
                      <c:pt idx="11">
                        <c:v>1486902592.13112</c:v>
                      </c:pt>
                      <c:pt idx="12">
                        <c:v>1178741150.94858</c:v>
                      </c:pt>
                      <c:pt idx="13">
                        <c:v>1064502366.4778</c:v>
                      </c:pt>
                      <c:pt idx="14">
                        <c:v>960079929.874596</c:v>
                      </c:pt>
                      <c:pt idx="15">
                        <c:v>863488778.10832202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3C5D-4645-8D2C-69DB6683026E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BEV_sale!$C$3</c:f>
          <c:strCache>
            <c:ptCount val="1"/>
            <c:pt idx="0">
              <c:v>Day_cab+BEV_sales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9F-4CE1-9FDD-1FDCD406EFF7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9F-4CE1-9FDD-1FDCD406EFF7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160</c:v>
                </c:pt>
                <c:pt idx="7">
                  <c:v>450</c:v>
                </c:pt>
                <c:pt idx="8">
                  <c:v>1800</c:v>
                </c:pt>
                <c:pt idx="9">
                  <c:v>10770</c:v>
                </c:pt>
                <c:pt idx="10">
                  <c:v>49660</c:v>
                </c:pt>
                <c:pt idx="11">
                  <c:v>41600</c:v>
                </c:pt>
                <c:pt idx="12">
                  <c:v>56690</c:v>
                </c:pt>
                <c:pt idx="13">
                  <c:v>72110</c:v>
                </c:pt>
                <c:pt idx="14">
                  <c:v>82680</c:v>
                </c:pt>
                <c:pt idx="15">
                  <c:v>88310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49F-4CE1-9FDD-1FDCD406E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100</c:v>
                      </c:pt>
                      <c:pt idx="6">
                        <c:v>160</c:v>
                      </c:pt>
                      <c:pt idx="7">
                        <c:v>450</c:v>
                      </c:pt>
                      <c:pt idx="8">
                        <c:v>1800</c:v>
                      </c:pt>
                      <c:pt idx="9">
                        <c:v>10770</c:v>
                      </c:pt>
                      <c:pt idx="10">
                        <c:v>49660</c:v>
                      </c:pt>
                      <c:pt idx="11">
                        <c:v>41600</c:v>
                      </c:pt>
                      <c:pt idx="12">
                        <c:v>56690</c:v>
                      </c:pt>
                      <c:pt idx="13">
                        <c:v>72110</c:v>
                      </c:pt>
                      <c:pt idx="14">
                        <c:v>82680</c:v>
                      </c:pt>
                      <c:pt idx="15">
                        <c:v>88310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549F-4CE1-9FDD-1FDCD406EFF7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BEV_sale!$C$23</c:f>
          <c:strCache>
            <c:ptCount val="1"/>
            <c:pt idx="0">
              <c:v>Sleeper+BEV_sales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42-464D-803E-D7E1B5E5A62E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42-464D-803E-D7E1B5E5A62E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200</c:v>
                </c:pt>
                <c:pt idx="11">
                  <c:v>180</c:v>
                </c:pt>
                <c:pt idx="12">
                  <c:v>840</c:v>
                </c:pt>
                <c:pt idx="13">
                  <c:v>2990</c:v>
                </c:pt>
                <c:pt idx="14">
                  <c:v>9510</c:v>
                </c:pt>
                <c:pt idx="15">
                  <c:v>22040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D42-464D-803E-D7E1B5E5A62E}"/>
            </c:ext>
          </c:extLst>
        </c:ser>
        <c:ser>
          <c:idx val="3"/>
          <c:order val="3"/>
          <c:tx>
            <c:strRef>
              <c:f>BEV_sale!$G$4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140</c:v>
                </c:pt>
                <c:pt idx="10">
                  <c:v>6260</c:v>
                </c:pt>
                <c:pt idx="11">
                  <c:v>5480</c:v>
                </c:pt>
                <c:pt idx="12">
                  <c:v>10870</c:v>
                </c:pt>
                <c:pt idx="13">
                  <c:v>19750</c:v>
                </c:pt>
                <c:pt idx="14">
                  <c:v>30910</c:v>
                </c:pt>
                <c:pt idx="15">
                  <c:v>42830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D42-464D-803E-D7E1B5E5A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BEV_sale!$C$43</c:f>
          <c:strCache>
            <c:ptCount val="1"/>
            <c:pt idx="0">
              <c:v>Bus+BEV_sales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BEV_sale!$D$45:$D$60</c:f>
              <c:numCache>
                <c:formatCode>General</c:formatCode>
                <c:ptCount val="16"/>
                <c:pt idx="0">
                  <c:v>200</c:v>
                </c:pt>
                <c:pt idx="1">
                  <c:v>360</c:v>
                </c:pt>
                <c:pt idx="2">
                  <c:v>700</c:v>
                </c:pt>
                <c:pt idx="3">
                  <c:v>1360</c:v>
                </c:pt>
                <c:pt idx="4">
                  <c:v>2290</c:v>
                </c:pt>
                <c:pt idx="5">
                  <c:v>3310</c:v>
                </c:pt>
                <c:pt idx="6">
                  <c:v>4320</c:v>
                </c:pt>
                <c:pt idx="7">
                  <c:v>5320</c:v>
                </c:pt>
                <c:pt idx="8">
                  <c:v>5800</c:v>
                </c:pt>
                <c:pt idx="9">
                  <c:v>5960</c:v>
                </c:pt>
                <c:pt idx="10">
                  <c:v>5990</c:v>
                </c:pt>
                <c:pt idx="11">
                  <c:v>5990</c:v>
                </c:pt>
                <c:pt idx="12">
                  <c:v>5990</c:v>
                </c:pt>
                <c:pt idx="13">
                  <c:v>5990</c:v>
                </c:pt>
                <c:pt idx="14">
                  <c:v>5990</c:v>
                </c:pt>
                <c:pt idx="15">
                  <c:v>5990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A7-4821-A484-86CAD18FD849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BEV_sale!$E$45:$E$60</c:f>
              <c:numCache>
                <c:formatCode>General</c:formatCode>
                <c:ptCount val="16"/>
                <c:pt idx="0">
                  <c:v>200</c:v>
                </c:pt>
                <c:pt idx="1">
                  <c:v>360</c:v>
                </c:pt>
                <c:pt idx="2">
                  <c:v>5700</c:v>
                </c:pt>
                <c:pt idx="3">
                  <c:v>5830</c:v>
                </c:pt>
                <c:pt idx="4">
                  <c:v>5890</c:v>
                </c:pt>
                <c:pt idx="5">
                  <c:v>5940</c:v>
                </c:pt>
                <c:pt idx="6">
                  <c:v>5960</c:v>
                </c:pt>
                <c:pt idx="7">
                  <c:v>5990</c:v>
                </c:pt>
                <c:pt idx="8">
                  <c:v>5990</c:v>
                </c:pt>
                <c:pt idx="9">
                  <c:v>5990</c:v>
                </c:pt>
                <c:pt idx="10">
                  <c:v>5990</c:v>
                </c:pt>
                <c:pt idx="11">
                  <c:v>5990</c:v>
                </c:pt>
                <c:pt idx="12">
                  <c:v>5990</c:v>
                </c:pt>
                <c:pt idx="13">
                  <c:v>5990</c:v>
                </c:pt>
                <c:pt idx="14">
                  <c:v>5990</c:v>
                </c:pt>
                <c:pt idx="15">
                  <c:v>5990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A7-4821-A484-86CAD18FD849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BEV_sale!$F$45:$F$60</c:f>
              <c:numCache>
                <c:formatCode>General</c:formatCode>
                <c:ptCount val="16"/>
                <c:pt idx="0">
                  <c:v>200</c:v>
                </c:pt>
                <c:pt idx="1">
                  <c:v>5630</c:v>
                </c:pt>
                <c:pt idx="2">
                  <c:v>5790</c:v>
                </c:pt>
                <c:pt idx="3">
                  <c:v>5890</c:v>
                </c:pt>
                <c:pt idx="4">
                  <c:v>5950</c:v>
                </c:pt>
                <c:pt idx="5">
                  <c:v>5990</c:v>
                </c:pt>
                <c:pt idx="6">
                  <c:v>5990</c:v>
                </c:pt>
                <c:pt idx="7">
                  <c:v>5990</c:v>
                </c:pt>
                <c:pt idx="8">
                  <c:v>5990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DA7-4821-A484-86CAD18FD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200</c:v>
                      </c:pt>
                      <c:pt idx="1">
                        <c:v>5630</c:v>
                      </c:pt>
                      <c:pt idx="2">
                        <c:v>5790</c:v>
                      </c:pt>
                      <c:pt idx="3">
                        <c:v>5890</c:v>
                      </c:pt>
                      <c:pt idx="4">
                        <c:v>5960</c:v>
                      </c:pt>
                      <c:pt idx="5">
                        <c:v>5990</c:v>
                      </c:pt>
                      <c:pt idx="6">
                        <c:v>5990</c:v>
                      </c:pt>
                      <c:pt idx="7">
                        <c:v>5990</c:v>
                      </c:pt>
                      <c:pt idx="8">
                        <c:v>5990</c:v>
                      </c:pt>
                      <c:pt idx="9">
                        <c:v>6000</c:v>
                      </c:pt>
                      <c:pt idx="10">
                        <c:v>6000</c:v>
                      </c:pt>
                      <c:pt idx="11">
                        <c:v>6000</c:v>
                      </c:pt>
                      <c:pt idx="12">
                        <c:v>6000</c:v>
                      </c:pt>
                      <c:pt idx="13">
                        <c:v>6000</c:v>
                      </c:pt>
                      <c:pt idx="14">
                        <c:v>6000</c:v>
                      </c:pt>
                      <c:pt idx="15">
                        <c:v>6000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8DA7-4821-A484-86CAD18FD84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BEV_stock!$C$3</c:f>
          <c:strCache>
            <c:ptCount val="1"/>
            <c:pt idx="0">
              <c:v>Day_cab+BEV_stocks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</c:v>
                </c:pt>
                <c:pt idx="9">
                  <c:v>20</c:v>
                </c:pt>
                <c:pt idx="10">
                  <c:v>110</c:v>
                </c:pt>
                <c:pt idx="11">
                  <c:v>350</c:v>
                </c:pt>
                <c:pt idx="12">
                  <c:v>820</c:v>
                </c:pt>
                <c:pt idx="13">
                  <c:v>2260</c:v>
                </c:pt>
                <c:pt idx="14">
                  <c:v>5740</c:v>
                </c:pt>
                <c:pt idx="15">
                  <c:v>14710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29-4FD8-B641-D5352512393D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</c:v>
                </c:pt>
                <c:pt idx="10">
                  <c:v>100</c:v>
                </c:pt>
                <c:pt idx="11">
                  <c:v>340</c:v>
                </c:pt>
                <c:pt idx="12">
                  <c:v>810</c:v>
                </c:pt>
                <c:pt idx="13">
                  <c:v>2250</c:v>
                </c:pt>
                <c:pt idx="14">
                  <c:v>5730</c:v>
                </c:pt>
                <c:pt idx="15">
                  <c:v>14700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29-4FD8-B641-D5352512393D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360</c:v>
                </c:pt>
                <c:pt idx="7">
                  <c:v>2880</c:v>
                </c:pt>
                <c:pt idx="8">
                  <c:v>15470</c:v>
                </c:pt>
                <c:pt idx="9">
                  <c:v>60060</c:v>
                </c:pt>
                <c:pt idx="10">
                  <c:v>147810</c:v>
                </c:pt>
                <c:pt idx="11">
                  <c:v>233260</c:v>
                </c:pt>
                <c:pt idx="12">
                  <c:v>316170</c:v>
                </c:pt>
                <c:pt idx="13">
                  <c:v>404320</c:v>
                </c:pt>
                <c:pt idx="14">
                  <c:v>494480</c:v>
                </c:pt>
                <c:pt idx="15">
                  <c:v>585060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E29-4FD8-B641-D53525123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</c:v>
                      </c:pt>
                      <c:pt idx="6">
                        <c:v>360</c:v>
                      </c:pt>
                      <c:pt idx="7">
                        <c:v>2880</c:v>
                      </c:pt>
                      <c:pt idx="8">
                        <c:v>15470</c:v>
                      </c:pt>
                      <c:pt idx="9">
                        <c:v>60060</c:v>
                      </c:pt>
                      <c:pt idx="10">
                        <c:v>147810</c:v>
                      </c:pt>
                      <c:pt idx="11">
                        <c:v>233260</c:v>
                      </c:pt>
                      <c:pt idx="12">
                        <c:v>316170</c:v>
                      </c:pt>
                      <c:pt idx="13">
                        <c:v>404320</c:v>
                      </c:pt>
                      <c:pt idx="14">
                        <c:v>494480</c:v>
                      </c:pt>
                      <c:pt idx="15">
                        <c:v>585060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E29-4FD8-B641-D5352512393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BEV_stock!$C$23</c:f>
          <c:strCache>
            <c:ptCount val="1"/>
            <c:pt idx="0">
              <c:v>Sleeper+BEV_stocks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D9-4857-A97F-D0BDDC7D787F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D9-4857-A97F-D0BDDC7D787F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32300</c:v>
                </c:pt>
                <c:pt idx="11">
                  <c:v>73630</c:v>
                </c:pt>
                <c:pt idx="12">
                  <c:v>120130</c:v>
                </c:pt>
                <c:pt idx="13">
                  <c:v>171060</c:v>
                </c:pt>
                <c:pt idx="14">
                  <c:v>225230</c:v>
                </c:pt>
                <c:pt idx="15">
                  <c:v>281530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D9-4857-A97F-D0BDDC7D787F}"/>
            </c:ext>
          </c:extLst>
        </c:ser>
        <c:ser>
          <c:idx val="3"/>
          <c:order val="3"/>
          <c:tx>
            <c:strRef>
              <c:f>BEV_stock!$G$4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11900</c:v>
                </c:pt>
                <c:pt idx="10">
                  <c:v>66370</c:v>
                </c:pt>
                <c:pt idx="11">
                  <c:v>122070</c:v>
                </c:pt>
                <c:pt idx="12">
                  <c:v>178300</c:v>
                </c:pt>
                <c:pt idx="13">
                  <c:v>235260</c:v>
                </c:pt>
                <c:pt idx="14">
                  <c:v>292590</c:v>
                </c:pt>
                <c:pt idx="15">
                  <c:v>350140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D9-4857-A97F-D0BDDC7D78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BEV_stock!$C$43</c:f>
          <c:strCache>
            <c:ptCount val="1"/>
            <c:pt idx="0">
              <c:v>Bus+BEV_stocks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BEV_stock!$D$45:$D$60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10</c:v>
                </c:pt>
                <c:pt idx="3">
                  <c:v>100</c:v>
                </c:pt>
                <c:pt idx="4">
                  <c:v>390</c:v>
                </c:pt>
                <c:pt idx="5">
                  <c:v>1170</c:v>
                </c:pt>
                <c:pt idx="6">
                  <c:v>2790</c:v>
                </c:pt>
                <c:pt idx="7">
                  <c:v>6010</c:v>
                </c:pt>
                <c:pt idx="8">
                  <c:v>10950</c:v>
                </c:pt>
                <c:pt idx="9">
                  <c:v>16840</c:v>
                </c:pt>
                <c:pt idx="10">
                  <c:v>22830</c:v>
                </c:pt>
                <c:pt idx="11">
                  <c:v>28830</c:v>
                </c:pt>
                <c:pt idx="12">
                  <c:v>34830</c:v>
                </c:pt>
                <c:pt idx="13">
                  <c:v>40830</c:v>
                </c:pt>
                <c:pt idx="14">
                  <c:v>46820</c:v>
                </c:pt>
                <c:pt idx="15">
                  <c:v>52730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F5-4971-B1C0-8BFA486A7A5B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BEV_stock!$E$45:$E$60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5410</c:v>
                </c:pt>
                <c:pt idx="3">
                  <c:v>11300</c:v>
                </c:pt>
                <c:pt idx="4">
                  <c:v>17280</c:v>
                </c:pt>
                <c:pt idx="5">
                  <c:v>23280</c:v>
                </c:pt>
                <c:pt idx="6">
                  <c:v>29280</c:v>
                </c:pt>
                <c:pt idx="7">
                  <c:v>35280</c:v>
                </c:pt>
                <c:pt idx="8">
                  <c:v>41280</c:v>
                </c:pt>
                <c:pt idx="9">
                  <c:v>47280</c:v>
                </c:pt>
                <c:pt idx="10">
                  <c:v>53280</c:v>
                </c:pt>
                <c:pt idx="11">
                  <c:v>59280</c:v>
                </c:pt>
                <c:pt idx="12">
                  <c:v>65280</c:v>
                </c:pt>
                <c:pt idx="13">
                  <c:v>71280</c:v>
                </c:pt>
                <c:pt idx="14">
                  <c:v>71870</c:v>
                </c:pt>
                <c:pt idx="15">
                  <c:v>71980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F5-4971-B1C0-8BFA486A7A5B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BEV_stock!$F$45:$F$60</c:f>
              <c:numCache>
                <c:formatCode>General</c:formatCode>
                <c:ptCount val="16"/>
                <c:pt idx="0">
                  <c:v>0</c:v>
                </c:pt>
                <c:pt idx="1">
                  <c:v>10</c:v>
                </c:pt>
                <c:pt idx="2">
                  <c:v>5950</c:v>
                </c:pt>
                <c:pt idx="3">
                  <c:v>11950</c:v>
                </c:pt>
                <c:pt idx="4">
                  <c:v>17950</c:v>
                </c:pt>
                <c:pt idx="5">
                  <c:v>23950</c:v>
                </c:pt>
                <c:pt idx="6">
                  <c:v>29950</c:v>
                </c:pt>
                <c:pt idx="7">
                  <c:v>35950</c:v>
                </c:pt>
                <c:pt idx="8">
                  <c:v>41950</c:v>
                </c:pt>
                <c:pt idx="9">
                  <c:v>47950</c:v>
                </c:pt>
                <c:pt idx="10">
                  <c:v>53950</c:v>
                </c:pt>
                <c:pt idx="11">
                  <c:v>59950</c:v>
                </c:pt>
                <c:pt idx="12">
                  <c:v>65950</c:v>
                </c:pt>
                <c:pt idx="13">
                  <c:v>71940</c:v>
                </c:pt>
                <c:pt idx="14">
                  <c:v>72000</c:v>
                </c:pt>
                <c:pt idx="15">
                  <c:v>72000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F5-4971-B1C0-8BFA486A7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10</c:v>
                      </c:pt>
                      <c:pt idx="2">
                        <c:v>5950</c:v>
                      </c:pt>
                      <c:pt idx="3">
                        <c:v>11950</c:v>
                      </c:pt>
                      <c:pt idx="4">
                        <c:v>17950</c:v>
                      </c:pt>
                      <c:pt idx="5">
                        <c:v>23950</c:v>
                      </c:pt>
                      <c:pt idx="6">
                        <c:v>29950</c:v>
                      </c:pt>
                      <c:pt idx="7">
                        <c:v>35950</c:v>
                      </c:pt>
                      <c:pt idx="8">
                        <c:v>41950</c:v>
                      </c:pt>
                      <c:pt idx="9">
                        <c:v>47950</c:v>
                      </c:pt>
                      <c:pt idx="10">
                        <c:v>53950</c:v>
                      </c:pt>
                      <c:pt idx="11">
                        <c:v>59950</c:v>
                      </c:pt>
                      <c:pt idx="12">
                        <c:v>65950</c:v>
                      </c:pt>
                      <c:pt idx="13">
                        <c:v>71940</c:v>
                      </c:pt>
                      <c:pt idx="14">
                        <c:v>72000</c:v>
                      </c:pt>
                      <c:pt idx="15">
                        <c:v>72000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9F5-4971-B1C0-8BFA486A7A5B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7/13/2022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stainable-bus.com/electric-bus/electric-bus-public-transport-main-fleets-projects-around-worl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5" y="1388962"/>
            <a:ext cx="10734839" cy="978729"/>
          </a:xfrm>
        </p:spPr>
        <p:txBody>
          <a:bodyPr/>
          <a:lstStyle/>
          <a:p>
            <a:r>
              <a:rPr lang="en-US" dirty="0"/>
              <a:t>Update on Truck BEV Adoption Model with Incentive Impacts – version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0" y="3013455"/>
            <a:ext cx="6683523" cy="2028101"/>
          </a:xfrm>
        </p:spPr>
        <p:txBody>
          <a:bodyPr/>
          <a:lstStyle/>
          <a:p>
            <a:r>
              <a:rPr lang="en-US" dirty="0"/>
              <a:t>Fei Xie, Zhenhong Lin, Nawei Liu</a:t>
            </a:r>
          </a:p>
          <a:p>
            <a:r>
              <a:rPr lang="en-US" dirty="0"/>
              <a:t>05/28/2021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32E66-A907-4A29-8F73-B0C88661287C}"/>
              </a:ext>
            </a:extLst>
          </p:cNvPr>
          <p:cNvSpPr txBox="1"/>
          <p:nvPr/>
        </p:nvSpPr>
        <p:spPr>
          <a:xfrm>
            <a:off x="6900759" y="552094"/>
            <a:ext cx="524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(Preliminary results; no citation please)</a:t>
            </a:r>
          </a:p>
        </p:txBody>
      </p:sp>
    </p:spTree>
    <p:extLst>
      <p:ext uri="{BB962C8B-B14F-4D97-AF65-F5344CB8AC3E}">
        <p14:creationId xmlns:p14="http://schemas.microsoft.com/office/powerpoint/2010/main" val="397325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7638-515E-4849-A1A7-A4F5C5AA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Stock (old)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6988A6-530D-4248-BFAB-F471A1EE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888680"/>
              </p:ext>
            </p:extLst>
          </p:nvPr>
        </p:nvGraphicFramePr>
        <p:xfrm>
          <a:off x="1109133" y="99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7C500F3-B5BD-4FA3-9578-A1F71C88B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39500"/>
              </p:ext>
            </p:extLst>
          </p:nvPr>
        </p:nvGraphicFramePr>
        <p:xfrm>
          <a:off x="6144767" y="9313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2EC3405-9C30-450D-B7E1-F26B8C466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46558"/>
              </p:ext>
            </p:extLst>
          </p:nvPr>
        </p:nvGraphicFramePr>
        <p:xfrm>
          <a:off x="1168400" y="3910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026028-E5D1-4ECA-AB07-76E011DD3FCD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135713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7638-515E-4849-A1A7-A4F5C5AA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Stock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6988A6-530D-4248-BFAB-F471A1EE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855460"/>
              </p:ext>
            </p:extLst>
          </p:nvPr>
        </p:nvGraphicFramePr>
        <p:xfrm>
          <a:off x="1083733" y="8974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C500F3-B5BD-4FA3-9578-A1F71C88B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09665"/>
              </p:ext>
            </p:extLst>
          </p:nvPr>
        </p:nvGraphicFramePr>
        <p:xfrm>
          <a:off x="5977467" y="99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EC3405-9C30-450D-B7E1-F26B8C466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20332"/>
              </p:ext>
            </p:extLst>
          </p:nvPr>
        </p:nvGraphicFramePr>
        <p:xfrm>
          <a:off x="914400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C78EE3-06FF-4174-967B-CAD67C1B4FB1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8125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53FC-AC8C-4FF1-959A-1A2702F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Incentive Accumulated (Old)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06DF101-4131-42DE-B38A-1C496351D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263165"/>
              </p:ext>
            </p:extLst>
          </p:nvPr>
        </p:nvGraphicFramePr>
        <p:xfrm>
          <a:off x="6220883" y="11112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32E33F2-6B20-478E-B6FE-1C3895BE4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806468"/>
              </p:ext>
            </p:extLst>
          </p:nvPr>
        </p:nvGraphicFramePr>
        <p:xfrm>
          <a:off x="1140883" y="39560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1A9672-2E6F-4A99-BD71-44CF636A1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815691"/>
              </p:ext>
            </p:extLst>
          </p:nvPr>
        </p:nvGraphicFramePr>
        <p:xfrm>
          <a:off x="1267883" y="1032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426BB-CCAC-4EBF-AF97-77EE85DF18C1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230089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53FC-AC8C-4FF1-959A-1A2702F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Incentive Accumulated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A9672-2E6F-4A99-BD71-44CF636A1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551033"/>
              </p:ext>
            </p:extLst>
          </p:nvPr>
        </p:nvGraphicFramePr>
        <p:xfrm>
          <a:off x="590550" y="891117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6DF101-4131-42DE-B38A-1C496351D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620147"/>
              </p:ext>
            </p:extLst>
          </p:nvPr>
        </p:nvGraphicFramePr>
        <p:xfrm>
          <a:off x="6009217" y="891117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2E33F2-6B20-478E-B6FE-1C3895BE4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825557"/>
              </p:ext>
            </p:extLst>
          </p:nvPr>
        </p:nvGraphicFramePr>
        <p:xfrm>
          <a:off x="700616" y="37782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0AE192-3319-45B2-A9B2-948F73E9FF35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25165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05E0-CA9A-438E-9432-CF7661A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Incentive Accumulated (Old)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C40D2C-4AD4-475C-9858-D300FDB86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878049"/>
              </p:ext>
            </p:extLst>
          </p:nvPr>
        </p:nvGraphicFramePr>
        <p:xfrm>
          <a:off x="1217084" y="926549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F4BEA7E-61B6-4897-8FAE-63C3C69E1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462995"/>
              </p:ext>
            </p:extLst>
          </p:nvPr>
        </p:nvGraphicFramePr>
        <p:xfrm>
          <a:off x="6144767" y="10392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912668C-A08A-4DBF-A222-CA4BC47E3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32626"/>
              </p:ext>
            </p:extLst>
          </p:nvPr>
        </p:nvGraphicFramePr>
        <p:xfrm>
          <a:off x="1217084" y="3744382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9368AC-7B94-4D2B-B9E2-8FC4F84DC9A7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68393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05E0-CA9A-438E-9432-CF7661A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Incentive Accumulated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C40D2C-4AD4-475C-9858-D300FDB86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19037"/>
              </p:ext>
            </p:extLst>
          </p:nvPr>
        </p:nvGraphicFramePr>
        <p:xfrm>
          <a:off x="1039283" y="1077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4BEA7E-61B6-4897-8FAE-63C3C69E1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676311"/>
              </p:ext>
            </p:extLst>
          </p:nvPr>
        </p:nvGraphicFramePr>
        <p:xfrm>
          <a:off x="6280150" y="1077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912668C-A08A-4DBF-A222-CA4BC47E3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8021073"/>
              </p:ext>
            </p:extLst>
          </p:nvPr>
        </p:nvGraphicFramePr>
        <p:xfrm>
          <a:off x="920750" y="37824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3542D1-F57D-484C-B22A-40C0746DF63B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87669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E3C0-832D-4A72-A707-770ABAB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Emissions (Old)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223C069-F6D7-40AC-BC2E-F6FF121AC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85051"/>
              </p:ext>
            </p:extLst>
          </p:nvPr>
        </p:nvGraphicFramePr>
        <p:xfrm>
          <a:off x="1295400" y="914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CEAAD2E-DDF9-471D-97C1-D4487ECE5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699088"/>
              </p:ext>
            </p:extLst>
          </p:nvPr>
        </p:nvGraphicFramePr>
        <p:xfrm>
          <a:off x="6096000" y="914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D676061-3BA7-4DAE-9877-E55B45BE2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310549"/>
              </p:ext>
            </p:extLst>
          </p:nvPr>
        </p:nvGraphicFramePr>
        <p:xfrm>
          <a:off x="1295400" y="3657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7639C7-2B63-4E8D-877E-4D61309D84DC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246253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E3C0-832D-4A72-A707-770ABAB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Emissions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23C069-F6D7-40AC-BC2E-F6FF121AC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123398"/>
              </p:ext>
            </p:extLst>
          </p:nvPr>
        </p:nvGraphicFramePr>
        <p:xfrm>
          <a:off x="1126067" y="8138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CEAAD2E-DDF9-471D-97C1-D4487ECE5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80519"/>
              </p:ext>
            </p:extLst>
          </p:nvPr>
        </p:nvGraphicFramePr>
        <p:xfrm>
          <a:off x="6206066" y="9736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676061-3BA7-4DAE-9877-E55B45BE2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986756"/>
              </p:ext>
            </p:extLst>
          </p:nvPr>
        </p:nvGraphicFramePr>
        <p:xfrm>
          <a:off x="1126067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DC506A-53D9-4CFF-85F9-6C294309E333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279847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054E-948D-43A3-B109-5F7404F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4D82-2873-4B26-82FE-4344F9B16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</a:t>
            </a:r>
            <a:r>
              <a:rPr lang="en-US"/>
              <a:t>agent-based simulation on </a:t>
            </a:r>
            <a:r>
              <a:rPr lang="en-US" dirty="0"/>
              <a:t>dynamic vehicle pricing considering both supply and demand</a:t>
            </a:r>
          </a:p>
        </p:txBody>
      </p:sp>
    </p:spTree>
    <p:extLst>
      <p:ext uri="{BB962C8B-B14F-4D97-AF65-F5344CB8AC3E}">
        <p14:creationId xmlns:p14="http://schemas.microsoft.com/office/powerpoint/2010/main" val="404499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– Stochastic BEV Vehicle Purchase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the heterogeneity in acquisition of BEV trucks at its earlier market between truck buyers</a:t>
            </a:r>
          </a:p>
          <a:p>
            <a:pPr lvl="1"/>
            <a:r>
              <a:rPr lang="en-US" dirty="0"/>
              <a:t>Lack of information</a:t>
            </a:r>
          </a:p>
          <a:p>
            <a:pPr lvl="1"/>
            <a:r>
              <a:rPr lang="en-US" dirty="0"/>
              <a:t>Imbalance between supply and demand temporally and spatially</a:t>
            </a:r>
          </a:p>
          <a:p>
            <a:pPr lvl="1"/>
            <a:r>
              <a:rPr lang="en-US" dirty="0"/>
              <a:t>Normal distribution</a:t>
            </a:r>
          </a:p>
          <a:p>
            <a:pPr lvl="2"/>
            <a:r>
              <a:rPr lang="en-US" dirty="0"/>
              <a:t>Mean: average BEV price</a:t>
            </a:r>
          </a:p>
          <a:p>
            <a:pPr lvl="2"/>
            <a:r>
              <a:rPr lang="en-US" dirty="0"/>
              <a:t>Std: 0.1 × average BEV price</a:t>
            </a:r>
          </a:p>
        </p:txBody>
      </p:sp>
    </p:spTree>
    <p:extLst>
      <p:ext uri="{BB962C8B-B14F-4D97-AF65-F5344CB8AC3E}">
        <p14:creationId xmlns:p14="http://schemas.microsoft.com/office/powerpoint/2010/main" val="272280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Stochastic Refueling Inconvenience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Applicable If refueling incurs significant time beyond time budget</a:t>
            </a:r>
          </a:p>
          <a:p>
            <a:r>
              <a:rPr lang="en-US" dirty="0"/>
              <a:t>Depending on the following factors:</a:t>
            </a:r>
          </a:p>
          <a:p>
            <a:pPr lvl="1"/>
            <a:r>
              <a:rPr lang="en-US" dirty="0"/>
              <a:t>Item 1 - Total refueling time:</a:t>
            </a:r>
          </a:p>
          <a:p>
            <a:pPr lvl="2"/>
            <a:r>
              <a:rPr lang="en-US" dirty="0"/>
              <a:t>Annual VMT (kWh energy), design charging power</a:t>
            </a:r>
          </a:p>
          <a:p>
            <a:pPr lvl="1"/>
            <a:r>
              <a:rPr lang="en-US" dirty="0"/>
              <a:t>Item 2 - Total waiting time for refueling:</a:t>
            </a:r>
          </a:p>
          <a:p>
            <a:pPr lvl="2"/>
            <a:r>
              <a:rPr lang="en-US" dirty="0"/>
              <a:t>Frequencies to refuel (VMT, range, and SOC to refuel) and design queue time</a:t>
            </a:r>
          </a:p>
          <a:p>
            <a:r>
              <a:rPr lang="en-US" dirty="0"/>
              <a:t>Inconvenience cost is triggered if Item 1 + Item 2 &gt; Time budget</a:t>
            </a:r>
          </a:p>
          <a:p>
            <a:r>
              <a:rPr lang="en-US" dirty="0"/>
              <a:t>Inconvenience cost = ((item 1 + item 2) – Time budget) * penalty factor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Other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in charging infrastructure capital cost</a:t>
            </a:r>
          </a:p>
          <a:p>
            <a:pPr lvl="1"/>
            <a:r>
              <a:rPr lang="en-US" dirty="0"/>
              <a:t>Assume similar trend for LDV infrastructure cost simulated with the REVISE model</a:t>
            </a:r>
          </a:p>
          <a:p>
            <a:r>
              <a:rPr lang="en-US" dirty="0"/>
              <a:t>Add other incentive:</a:t>
            </a:r>
          </a:p>
          <a:p>
            <a:pPr lvl="1"/>
            <a:r>
              <a:rPr lang="en-US" dirty="0"/>
              <a:t>Local monetary incentive and other non-monetary considerations (e.g., environment, brand image, etc.)</a:t>
            </a:r>
          </a:p>
          <a:p>
            <a:pPr lvl="1"/>
            <a:r>
              <a:rPr lang="en-US" dirty="0"/>
              <a:t>To calibrate with the current BEV bus stock (about 450 e-bus among 72,000 buses in 2019 in the U.S., </a:t>
            </a:r>
            <a:r>
              <a:rPr lang="en-US" b="0" i="0" dirty="0">
                <a:effectLst/>
                <a:latin typeface="Segoe UI" panose="020B0502040204020203" pitchFamily="34" charset="0"/>
                <a:hlinkClick r:id="rId2" tooltip="https://www.sustainable-bus.com/electric-bus/electric-bus-public-transport-main-fleets-projects-around-world/"/>
              </a:rPr>
              <a:t>https://www.sustainable-bus.com/electric-bus/electric-bus-public-transport-main-fleets-projects-around-world/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5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48FF-0348-4CDC-B8DC-FEC44B33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– subject to change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045B60-3AA0-4ED7-BB43-682E960B9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40927"/>
              </p:ext>
            </p:extLst>
          </p:nvPr>
        </p:nvGraphicFramePr>
        <p:xfrm>
          <a:off x="429767" y="730085"/>
          <a:ext cx="7579817" cy="2018384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742016">
                  <a:extLst>
                    <a:ext uri="{9D8B030D-6E8A-4147-A177-3AD203B41FA5}">
                      <a16:colId xmlns:a16="http://schemas.microsoft.com/office/drawing/2014/main" val="2441706059"/>
                    </a:ext>
                  </a:extLst>
                </a:gridCol>
                <a:gridCol w="1201985">
                  <a:extLst>
                    <a:ext uri="{9D8B030D-6E8A-4147-A177-3AD203B41FA5}">
                      <a16:colId xmlns:a16="http://schemas.microsoft.com/office/drawing/2014/main" val="3660266765"/>
                    </a:ext>
                  </a:extLst>
                </a:gridCol>
                <a:gridCol w="1366230">
                  <a:extLst>
                    <a:ext uri="{9D8B030D-6E8A-4147-A177-3AD203B41FA5}">
                      <a16:colId xmlns:a16="http://schemas.microsoft.com/office/drawing/2014/main" val="103546477"/>
                    </a:ext>
                  </a:extLst>
                </a:gridCol>
                <a:gridCol w="1127327">
                  <a:extLst>
                    <a:ext uri="{9D8B030D-6E8A-4147-A177-3AD203B41FA5}">
                      <a16:colId xmlns:a16="http://schemas.microsoft.com/office/drawing/2014/main" val="293767332"/>
                    </a:ext>
                  </a:extLst>
                </a:gridCol>
                <a:gridCol w="1142259">
                  <a:extLst>
                    <a:ext uri="{9D8B030D-6E8A-4147-A177-3AD203B41FA5}">
                      <a16:colId xmlns:a16="http://schemas.microsoft.com/office/drawing/2014/main" val="1140726304"/>
                    </a:ext>
                  </a:extLst>
                </a:gridCol>
              </a:tblGrid>
              <a:tr h="26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Factors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7373206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purchase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* BEV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 * BEV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8078121"/>
                  </a:ext>
                </a:extLst>
              </a:tr>
              <a:tr h="20831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Refueling time budget (annual hours)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7571088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5601090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7550889"/>
                  </a:ext>
                </a:extLst>
              </a:tr>
              <a:tr h="20831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penalty ($/hour)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74879571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6872005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47292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0FABA-E36B-4344-9CE5-17651B7FD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63272"/>
              </p:ext>
            </p:extLst>
          </p:nvPr>
        </p:nvGraphicFramePr>
        <p:xfrm>
          <a:off x="2997200" y="3073396"/>
          <a:ext cx="8957728" cy="378460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725919">
                  <a:extLst>
                    <a:ext uri="{9D8B030D-6E8A-4147-A177-3AD203B41FA5}">
                      <a16:colId xmlns:a16="http://schemas.microsoft.com/office/drawing/2014/main" val="2326928534"/>
                    </a:ext>
                  </a:extLst>
                </a:gridCol>
                <a:gridCol w="1567991">
                  <a:extLst>
                    <a:ext uri="{9D8B030D-6E8A-4147-A177-3AD203B41FA5}">
                      <a16:colId xmlns:a16="http://schemas.microsoft.com/office/drawing/2014/main" val="1990806944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1341694197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1494014120"/>
                    </a:ext>
                  </a:extLst>
                </a:gridCol>
                <a:gridCol w="683086">
                  <a:extLst>
                    <a:ext uri="{9D8B030D-6E8A-4147-A177-3AD203B41FA5}">
                      <a16:colId xmlns:a16="http://schemas.microsoft.com/office/drawing/2014/main" val="2082159453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264778422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2037211961"/>
                    </a:ext>
                  </a:extLst>
                </a:gridCol>
              </a:tblGrid>
              <a:tr h="36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040408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incentive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4572693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1465121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048250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charging power (KW)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2529981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130898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35863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design queue time (hours per charging event)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5605695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9553534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959448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infrastructure capital cost ($/DGE)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2781962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1748066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529955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range (miles)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6308225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3944357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45978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F78DBE-268C-449C-8278-8E8B0C2ED802}"/>
              </a:ext>
            </a:extLst>
          </p:cNvPr>
          <p:cNvSpPr txBox="1"/>
          <p:nvPr/>
        </p:nvSpPr>
        <p:spPr>
          <a:xfrm>
            <a:off x="9262534" y="3666067"/>
            <a:ext cx="16446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40923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3A76-E588-4540-87CC-46068BDA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 – defined in prior 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C18FE8-054A-47ED-A833-850C22B42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34697"/>
              </p:ext>
            </p:extLst>
          </p:nvPr>
        </p:nvGraphicFramePr>
        <p:xfrm>
          <a:off x="1015116" y="750206"/>
          <a:ext cx="10460868" cy="599465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43478">
                  <a:extLst>
                    <a:ext uri="{9D8B030D-6E8A-4147-A177-3AD203B41FA5}">
                      <a16:colId xmlns:a16="http://schemas.microsoft.com/office/drawing/2014/main" val="2680245137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3426612081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2260765652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2041610806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403607021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3065601631"/>
                    </a:ext>
                  </a:extLst>
                </a:gridCol>
              </a:tblGrid>
              <a:tr h="14741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4209568561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90600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57600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23532815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Average annual VMT (miles)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57328.85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87254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38786.12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386414971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Annual VMT std. (miles)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36267.69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32832.27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10801.61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513659744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Average discount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202945038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discount rate std.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635934367"/>
                  </a:ext>
                </a:extLst>
              </a:tr>
              <a:tr h="36064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DV annual </a:t>
                      </a:r>
                      <a:r>
                        <a:rPr lang="en-US" sz="1400" u="none" strike="noStrike" dirty="0" err="1">
                          <a:effectLst/>
                        </a:rPr>
                        <a:t>maintainence</a:t>
                      </a:r>
                      <a:r>
                        <a:rPr lang="en-US" sz="1400" u="none" strike="noStrike" dirty="0">
                          <a:effectLst/>
                        </a:rPr>
                        <a:t> cost ($/year)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53867451"/>
                  </a:ext>
                </a:extLst>
              </a:tr>
              <a:tr h="36064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BEV annual </a:t>
                      </a:r>
                      <a:r>
                        <a:rPr lang="en-US" sz="1400" u="none" strike="noStrike" dirty="0" err="1">
                          <a:effectLst/>
                        </a:rPr>
                        <a:t>maintainence</a:t>
                      </a:r>
                      <a:r>
                        <a:rPr lang="en-US" sz="1400" u="none" strike="noStrike" dirty="0">
                          <a:effectLst/>
                        </a:rPr>
                        <a:t> cost ($/year)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6813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12603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6813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74339601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BEV 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381670991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900000233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882369962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DV_MPG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404338096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80927959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8.59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561620621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BEV_price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536185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949389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324794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779124280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310222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534724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184732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118010796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184001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288225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103244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923125053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DV_price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122338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143548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120303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90857621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126651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149447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124924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657777172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133386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153586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129844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196548475"/>
                  </a:ext>
                </a:extLst>
              </a:tr>
              <a:tr h="36064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Diesel carbon intensity (kg/DGE)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06287573"/>
                  </a:ext>
                </a:extLst>
              </a:tr>
              <a:tr h="228086">
                <a:tc gridSpan="2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879208764"/>
                  </a:ext>
                </a:extLst>
              </a:tr>
              <a:tr h="36064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Electricity carbon intensity (kg/kWh)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559561843"/>
                  </a:ext>
                </a:extLst>
              </a:tr>
              <a:tr h="228086">
                <a:tc gridSpan="2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72752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8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CB79-D2C8-4FAC-BBAA-98BB035A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errors have been debugged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5918-E612-4C59-B115-5FA8A628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infrastructure incentive (added in ver. 2)</a:t>
            </a:r>
          </a:p>
          <a:p>
            <a:pPr lvl="1"/>
            <a:r>
              <a:rPr lang="en-US" dirty="0"/>
              <a:t>Total incentive, error in using kWh as DGE for calculation</a:t>
            </a:r>
          </a:p>
          <a:p>
            <a:pPr lvl="1"/>
            <a:r>
              <a:rPr lang="en-US" dirty="0"/>
              <a:t>Capital cost ($/DGE) to BEV driver:</a:t>
            </a:r>
          </a:p>
          <a:p>
            <a:pPr lvl="2"/>
            <a:r>
              <a:rPr lang="en-US" dirty="0"/>
              <a:t>Capital cost ($/DGE) * </a:t>
            </a:r>
            <a:r>
              <a:rPr lang="en-US" dirty="0">
                <a:highlight>
                  <a:srgbClr val="FFFF00"/>
                </a:highlight>
              </a:rPr>
              <a:t>Incentive level (%)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INCORRECT</a:t>
            </a:r>
          </a:p>
          <a:p>
            <a:pPr lvl="2"/>
            <a:r>
              <a:rPr lang="en-US" dirty="0"/>
              <a:t>Capital cost ($/DGE) * </a:t>
            </a:r>
            <a:r>
              <a:rPr lang="en-US" dirty="0">
                <a:highlight>
                  <a:srgbClr val="FFFF00"/>
                </a:highlight>
              </a:rPr>
              <a:t>(1 - Incentive level (%) )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7036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4BA-C999-4C2F-A683-18ACDB65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Sales (Old)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2931E0-DE78-4C4B-9317-9D7F61FD6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851846"/>
              </p:ext>
            </p:extLst>
          </p:nvPr>
        </p:nvGraphicFramePr>
        <p:xfrm>
          <a:off x="1244600" y="1024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BDDCA4-5997-4E13-9E75-F26824E19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36427"/>
              </p:ext>
            </p:extLst>
          </p:nvPr>
        </p:nvGraphicFramePr>
        <p:xfrm>
          <a:off x="6144767" y="948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B22108-B13E-4635-B7ED-26B04DBF7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123383"/>
              </p:ext>
            </p:extLst>
          </p:nvPr>
        </p:nvGraphicFramePr>
        <p:xfrm>
          <a:off x="1083733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2A3DF4-3766-4BE1-8271-1A9E6A5829F4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53852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4BA-C999-4C2F-A683-18ACDB65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Sales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2931E0-DE78-4C4B-9317-9D7F61FD6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410764"/>
              </p:ext>
            </p:extLst>
          </p:nvPr>
        </p:nvGraphicFramePr>
        <p:xfrm>
          <a:off x="1210733" y="8138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BDDCA4-5997-4E13-9E75-F26824E19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392206"/>
              </p:ext>
            </p:extLst>
          </p:nvPr>
        </p:nvGraphicFramePr>
        <p:xfrm>
          <a:off x="6731000" y="9313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B22108-B13E-4635-B7ED-26B04DBF7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792716"/>
              </p:ext>
            </p:extLst>
          </p:nvPr>
        </p:nvGraphicFramePr>
        <p:xfrm>
          <a:off x="1278467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293DF6-6CC3-41EE-AB81-0511BD066E92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384138389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872</Words>
  <Application>Microsoft Office PowerPoint</Application>
  <PresentationFormat>Widescreen</PresentationFormat>
  <Paragraphs>287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Segoe UI</vt:lpstr>
      <vt:lpstr>ORNL</vt:lpstr>
      <vt:lpstr>Update on Truck BEV Adoption Model with Incentive Impacts – version 3</vt:lpstr>
      <vt:lpstr>#1 – Stochastic BEV Vehicle Purchase Price</vt:lpstr>
      <vt:lpstr>#2 – Stochastic Refueling Inconvenience Cost</vt:lpstr>
      <vt:lpstr>#3 – Other changes</vt:lpstr>
      <vt:lpstr>Inputs – subject to change</vt:lpstr>
      <vt:lpstr>Other inputs – defined in prior versions</vt:lpstr>
      <vt:lpstr>A few errors have been debugged</vt:lpstr>
      <vt:lpstr>Vehicle Sales (Old)</vt:lpstr>
      <vt:lpstr>Vehicle Sales</vt:lpstr>
      <vt:lpstr>BEV Stock (old)</vt:lpstr>
      <vt:lpstr>BEV Stock</vt:lpstr>
      <vt:lpstr>BEV Incentive Accumulated (Old)</vt:lpstr>
      <vt:lpstr>BEV Incentive Accumulated</vt:lpstr>
      <vt:lpstr>Infrastructure Incentive Accumulated (Old)</vt:lpstr>
      <vt:lpstr>Infrastructure Incentive Accumulated</vt:lpstr>
      <vt:lpstr>Carbon Emissions (Old)</vt:lpstr>
      <vt:lpstr>Carbon Emissions</vt:lpstr>
      <vt:lpstr>Next Steps of the model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2018-07-12T19:30:01Z</dcterms:created>
  <dcterms:modified xsi:type="dcterms:W3CDTF">2022-07-13T18:33:59Z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